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customXml" Target="../customXml/item2.xml"/><Relationship Id="rId7" Type="http://schemas.openxmlformats.org/officeDocument/2006/relationships/slide" Target="slides/slide2.xml"/><Relationship Id="rId2" Type="http://schemas.openxmlformats.org/officeDocument/2006/relationships/theme" Target="theme/theme1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5" Type="http://schemas.openxmlformats.org/officeDocument/2006/relationships/tableStyles" Target="tableStyles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customXml" Target="../customXml/item3.xml"/><Relationship Id="rId8" Type="http://schemas.openxmlformats.org/officeDocument/2006/relationships/slide" Target="slides/slide3.xml"/><Relationship Id="rId3" Type="http://schemas.openxmlformats.org/officeDocument/2006/relationships/viewProps" Target="viewProps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/Relationships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646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4646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646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646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0"/>
            <a:ext cx="1640205" cy="1640205"/>
          </a:xfrm>
          <a:custGeom>
            <a:avLst/>
            <a:gdLst/>
            <a:ahLst/>
            <a:cxnLst/>
            <a:rect l="l" t="t" r="r" b="b"/>
            <a:pathLst>
              <a:path w="1640205" h="1640205">
                <a:moveTo>
                  <a:pt x="1639824" y="0"/>
                </a:moveTo>
                <a:lnTo>
                  <a:pt x="0" y="0"/>
                </a:lnTo>
                <a:lnTo>
                  <a:pt x="0" y="1639824"/>
                </a:lnTo>
                <a:lnTo>
                  <a:pt x="1639824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9044936" y="3710940"/>
            <a:ext cx="3147060" cy="3147060"/>
          </a:xfrm>
          <a:custGeom>
            <a:avLst/>
            <a:gdLst/>
            <a:ahLst/>
            <a:cxnLst/>
            <a:rect l="l" t="t" r="r" b="b"/>
            <a:pathLst>
              <a:path w="3147059" h="3147059">
                <a:moveTo>
                  <a:pt x="3147063" y="8"/>
                </a:moveTo>
                <a:lnTo>
                  <a:pt x="0" y="3147060"/>
                </a:lnTo>
                <a:lnTo>
                  <a:pt x="3147063" y="3147060"/>
                </a:lnTo>
                <a:lnTo>
                  <a:pt x="3147063" y="8"/>
                </a:lnTo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552176" y="5218176"/>
            <a:ext cx="1640205" cy="1640205"/>
          </a:xfrm>
          <a:custGeom>
            <a:avLst/>
            <a:gdLst/>
            <a:ahLst/>
            <a:cxnLst/>
            <a:rect l="l" t="t" r="r" b="b"/>
            <a:pathLst>
              <a:path w="1640204" h="1640204">
                <a:moveTo>
                  <a:pt x="1639824" y="0"/>
                </a:moveTo>
                <a:lnTo>
                  <a:pt x="0" y="1639824"/>
                </a:lnTo>
                <a:lnTo>
                  <a:pt x="1639824" y="1639824"/>
                </a:lnTo>
                <a:lnTo>
                  <a:pt x="1639824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9383" y="98570"/>
            <a:ext cx="10833232" cy="976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4646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6219" y="1558613"/>
            <a:ext cx="10379560" cy="4740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464646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1672083" y="6399667"/>
            <a:ext cx="381000" cy="354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jpg"/><Relationship Id="rId8" Type="http://schemas.openxmlformats.org/officeDocument/2006/relationships/image" Target="../media/image9.jp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1" Type="http://schemas.openxmlformats.org/officeDocument/2006/relationships/image" Target="../media/image12.jpg"/><Relationship Id="rId12" Type="http://schemas.openxmlformats.org/officeDocument/2006/relationships/image" Target="../media/image13.jpg"/><Relationship Id="rId13" Type="http://schemas.openxmlformats.org/officeDocument/2006/relationships/image" Target="../media/image14.jpg"/><Relationship Id="rId14" Type="http://schemas.openxmlformats.org/officeDocument/2006/relationships/image" Target="../media/image15.jpg"/><Relationship Id="rId15" Type="http://schemas.openxmlformats.org/officeDocument/2006/relationships/image" Target="../media/image16.jpg"/><Relationship Id="rId16" Type="http://schemas.openxmlformats.org/officeDocument/2006/relationships/image" Target="../media/image17.png"/><Relationship Id="rId17" Type="http://schemas.openxmlformats.org/officeDocument/2006/relationships/image" Target="../media/image18.jpg"/><Relationship Id="rId18" Type="http://schemas.openxmlformats.org/officeDocument/2006/relationships/image" Target="../media/image19.png"/><Relationship Id="rId19" Type="http://schemas.openxmlformats.org/officeDocument/2006/relationships/image" Target="../media/image20.jpg"/><Relationship Id="rId20" Type="http://schemas.openxmlformats.org/officeDocument/2006/relationships/image" Target="../media/image21.jpg"/><Relationship Id="rId21" Type="http://schemas.openxmlformats.org/officeDocument/2006/relationships/image" Target="../media/image22.jpg"/><Relationship Id="rId22" Type="http://schemas.openxmlformats.org/officeDocument/2006/relationships/image" Target="../media/image23.png"/><Relationship Id="rId23" Type="http://schemas.openxmlformats.org/officeDocument/2006/relationships/image" Target="../media/image24.jpg"/><Relationship Id="rId24" Type="http://schemas.openxmlformats.org/officeDocument/2006/relationships/notesSlide" Target="../notesSlides/notesSlide10.xml"/><Relationship Id="rId25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Relationship Id="rId4" Type="http://schemas.openxmlformats.org/officeDocument/2006/relationships/image" Target="../media/image27.jpg"/><Relationship Id="rId5" Type="http://schemas.openxmlformats.org/officeDocument/2006/relationships/image" Target="../media/image28.jpg"/><Relationship Id="rId6" Type="http://schemas.openxmlformats.org/officeDocument/2006/relationships/image" Target="../media/image29.jpg"/><Relationship Id="rId7" Type="http://schemas.openxmlformats.org/officeDocument/2006/relationships/notesSlide" Target="../notesSlides/notesSlide13.xml"/><Relationship Id="rId8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is.dallascityhall.com/cityinfo/" TargetMode="External"/><Relationship Id="rId3" Type="http://schemas.openxmlformats.org/officeDocument/2006/relationships/notesSlide" Target="../notesSlides/notesSlide32.xml"/><Relationship Id="rId4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brian@brianwilliamsmd.com" TargetMode="External"/><Relationship Id="rId3" Type="http://schemas.openxmlformats.org/officeDocument/2006/relationships/hyperlink" Target="mailto:dallasoversightcoalition@gmail.com" TargetMode="External"/><Relationship Id="rId4" Type="http://schemas.openxmlformats.org/officeDocument/2006/relationships/notesSlide" Target="../notesSlides/notesSlide34.xml"/><Relationship Id="rId5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5.xml"/><Relationship Id="rId3" Type="http://schemas.openxmlformats.org/officeDocument/2006/relationships/slide" Target="slide3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notesSlide" Target="../notesSlides/notesSlide8.xml"/><Relationship Id="rId5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640205" cy="1640205"/>
          </a:xfrm>
          <a:custGeom>
            <a:avLst/>
            <a:gdLst/>
            <a:ahLst/>
            <a:cxnLst/>
            <a:rect l="l" t="t" r="r" b="b"/>
            <a:pathLst>
              <a:path w="1640205" h="1640205">
                <a:moveTo>
                  <a:pt x="1639824" y="0"/>
                </a:moveTo>
                <a:lnTo>
                  <a:pt x="0" y="0"/>
                </a:lnTo>
                <a:lnTo>
                  <a:pt x="0" y="1639824"/>
                </a:lnTo>
                <a:lnTo>
                  <a:pt x="1639824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9044936" y="3710940"/>
            <a:ext cx="3147060" cy="3147060"/>
          </a:xfrm>
          <a:custGeom>
            <a:avLst/>
            <a:gdLst/>
            <a:ahLst/>
            <a:cxnLst/>
            <a:rect l="l" t="t" r="r" b="b"/>
            <a:pathLst>
              <a:path w="3147059" h="3147059">
                <a:moveTo>
                  <a:pt x="3147063" y="8"/>
                </a:moveTo>
                <a:lnTo>
                  <a:pt x="0" y="3147060"/>
                </a:lnTo>
                <a:lnTo>
                  <a:pt x="3147063" y="3147060"/>
                </a:lnTo>
                <a:lnTo>
                  <a:pt x="3147063" y="8"/>
                </a:lnTo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40555" rIns="0" bIns="0" rtlCol="0" vert="horz">
            <a:spAutoFit/>
          </a:bodyPr>
          <a:lstStyle/>
          <a:p>
            <a:pPr marL="708660">
              <a:lnSpc>
                <a:spcPts val="6840"/>
              </a:lnSpc>
            </a:pPr>
            <a:r>
              <a:rPr dirty="0" sz="6000" spc="-5" b="1">
                <a:solidFill>
                  <a:srgbClr val="424242"/>
                </a:solidFill>
                <a:latin typeface="Arial"/>
                <a:cs typeface="Arial"/>
              </a:rPr>
              <a:t>BUILDIN</a:t>
            </a:r>
            <a:r>
              <a:rPr dirty="0" sz="6000" b="1">
                <a:solidFill>
                  <a:srgbClr val="424242"/>
                </a:solidFill>
                <a:latin typeface="Arial"/>
                <a:cs typeface="Arial"/>
              </a:rPr>
              <a:t>G</a:t>
            </a:r>
            <a:r>
              <a:rPr dirty="0" sz="6000" spc="5" b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6000" spc="-45" b="1">
                <a:solidFill>
                  <a:srgbClr val="424242"/>
                </a:solidFill>
                <a:latin typeface="Arial"/>
                <a:cs typeface="Arial"/>
              </a:rPr>
              <a:t>T</a:t>
            </a:r>
            <a:r>
              <a:rPr dirty="0" sz="6000" spc="-5" b="1">
                <a:solidFill>
                  <a:srgbClr val="424242"/>
                </a:solidFill>
                <a:latin typeface="Arial"/>
                <a:cs typeface="Arial"/>
              </a:rPr>
              <a:t>RU</a:t>
            </a:r>
            <a:r>
              <a:rPr dirty="0" sz="6000" spc="-10" b="1">
                <a:solidFill>
                  <a:srgbClr val="424242"/>
                </a:solidFill>
                <a:latin typeface="Arial"/>
                <a:cs typeface="Arial"/>
              </a:rPr>
              <a:t>S</a:t>
            </a:r>
            <a:r>
              <a:rPr dirty="0" sz="6000" spc="-40" b="1">
                <a:solidFill>
                  <a:srgbClr val="424242"/>
                </a:solidFill>
                <a:latin typeface="Arial"/>
                <a:cs typeface="Arial"/>
              </a:rPr>
              <a:t>T</a:t>
            </a:r>
            <a:endParaRPr sz="6000">
              <a:latin typeface="Arial"/>
              <a:cs typeface="Arial"/>
            </a:endParaRPr>
          </a:p>
          <a:p>
            <a:pPr marL="708660">
              <a:lnSpc>
                <a:spcPts val="6780"/>
              </a:lnSpc>
            </a:pPr>
            <a:r>
              <a:rPr dirty="0" sz="6000" b="1">
                <a:solidFill>
                  <a:srgbClr val="424242"/>
                </a:solidFill>
                <a:latin typeface="Arial"/>
                <a:cs typeface="Arial"/>
              </a:rPr>
              <a:t>&amp;</a:t>
            </a:r>
            <a:r>
              <a:rPr dirty="0" sz="6000" spc="-5" b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6000" spc="-45" b="1">
                <a:solidFill>
                  <a:srgbClr val="424242"/>
                </a:solidFill>
                <a:latin typeface="Arial"/>
                <a:cs typeface="Arial"/>
              </a:rPr>
              <a:t>L</a:t>
            </a:r>
            <a:r>
              <a:rPr dirty="0" sz="6000" spc="-50" b="1">
                <a:solidFill>
                  <a:srgbClr val="424242"/>
                </a:solidFill>
                <a:latin typeface="Arial"/>
                <a:cs typeface="Arial"/>
              </a:rPr>
              <a:t>E</a:t>
            </a:r>
            <a:r>
              <a:rPr dirty="0" sz="6000" spc="-35" b="1">
                <a:solidFill>
                  <a:srgbClr val="424242"/>
                </a:solidFill>
                <a:latin typeface="Arial"/>
                <a:cs typeface="Arial"/>
              </a:rPr>
              <a:t>GI</a:t>
            </a:r>
            <a:r>
              <a:rPr dirty="0" sz="6000" spc="-45" b="1">
                <a:solidFill>
                  <a:srgbClr val="424242"/>
                </a:solidFill>
                <a:latin typeface="Arial"/>
                <a:cs typeface="Arial"/>
              </a:rPr>
              <a:t>T</a:t>
            </a:r>
            <a:r>
              <a:rPr dirty="0" sz="6000" spc="-20" b="1">
                <a:solidFill>
                  <a:srgbClr val="424242"/>
                </a:solidFill>
                <a:latin typeface="Arial"/>
                <a:cs typeface="Arial"/>
              </a:rPr>
              <a:t>I</a:t>
            </a:r>
            <a:r>
              <a:rPr dirty="0" sz="6000" spc="-45" b="1">
                <a:solidFill>
                  <a:srgbClr val="424242"/>
                </a:solidFill>
                <a:latin typeface="Arial"/>
                <a:cs typeface="Arial"/>
              </a:rPr>
              <a:t>M</a:t>
            </a:r>
            <a:r>
              <a:rPr dirty="0" sz="6000" spc="-5" b="1">
                <a:solidFill>
                  <a:srgbClr val="424242"/>
                </a:solidFill>
                <a:latin typeface="Arial"/>
                <a:cs typeface="Arial"/>
              </a:rPr>
              <a:t>ACY</a:t>
            </a:r>
            <a:endParaRPr sz="6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02690" y="3663944"/>
            <a:ext cx="6002020" cy="22491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0810" indent="-118745">
              <a:lnSpc>
                <a:spcPct val="100000"/>
              </a:lnSpc>
            </a:pPr>
            <a:r>
              <a:rPr dirty="0" sz="3200" spc="-5">
                <a:solidFill>
                  <a:srgbClr val="424242"/>
                </a:solidFill>
                <a:latin typeface="Arial"/>
                <a:cs typeface="Arial"/>
              </a:rPr>
              <a:t>T</a:t>
            </a:r>
            <a:r>
              <a:rPr dirty="0" sz="3200" spc="-10">
                <a:solidFill>
                  <a:srgbClr val="424242"/>
                </a:solidFill>
                <a:latin typeface="Arial"/>
                <a:cs typeface="Arial"/>
              </a:rPr>
              <a:t>o</a:t>
            </a:r>
            <a:r>
              <a:rPr dirty="0" sz="3200">
                <a:solidFill>
                  <a:srgbClr val="424242"/>
                </a:solidFill>
                <a:latin typeface="Arial"/>
                <a:cs typeface="Arial"/>
              </a:rPr>
              <a:t>wn</a:t>
            </a:r>
            <a:r>
              <a:rPr dirty="0" sz="3200" spc="-2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424242"/>
                </a:solidFill>
                <a:latin typeface="Arial"/>
                <a:cs typeface="Arial"/>
              </a:rPr>
              <a:t>H</a:t>
            </a:r>
            <a:r>
              <a:rPr dirty="0" sz="3200" spc="-10">
                <a:solidFill>
                  <a:srgbClr val="424242"/>
                </a:solidFill>
                <a:latin typeface="Arial"/>
                <a:cs typeface="Arial"/>
              </a:rPr>
              <a:t>a</a:t>
            </a:r>
            <a:r>
              <a:rPr dirty="0" sz="3200" spc="-5">
                <a:solidFill>
                  <a:srgbClr val="424242"/>
                </a:solidFill>
                <a:latin typeface="Arial"/>
                <a:cs typeface="Arial"/>
              </a:rPr>
              <a:t>l</a:t>
            </a:r>
            <a:r>
              <a:rPr dirty="0" sz="3200">
                <a:solidFill>
                  <a:srgbClr val="424242"/>
                </a:solidFill>
                <a:latin typeface="Arial"/>
                <a:cs typeface="Arial"/>
              </a:rPr>
              <a:t>l</a:t>
            </a:r>
            <a:r>
              <a:rPr dirty="0" sz="3200" spc="-1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3200" spc="-5">
                <a:solidFill>
                  <a:srgbClr val="424242"/>
                </a:solidFill>
                <a:latin typeface="Arial"/>
                <a:cs typeface="Arial"/>
              </a:rPr>
              <a:t>S</a:t>
            </a:r>
            <a:r>
              <a:rPr dirty="0" sz="3200" spc="-10">
                <a:solidFill>
                  <a:srgbClr val="424242"/>
                </a:solidFill>
                <a:latin typeface="Arial"/>
                <a:cs typeface="Arial"/>
              </a:rPr>
              <a:t>e</a:t>
            </a:r>
            <a:r>
              <a:rPr dirty="0" sz="3200">
                <a:solidFill>
                  <a:srgbClr val="424242"/>
                </a:solidFill>
                <a:latin typeface="Arial"/>
                <a:cs typeface="Arial"/>
              </a:rPr>
              <a:t>r</a:t>
            </a:r>
            <a:r>
              <a:rPr dirty="0" sz="3200" spc="-5">
                <a:solidFill>
                  <a:srgbClr val="424242"/>
                </a:solidFill>
                <a:latin typeface="Arial"/>
                <a:cs typeface="Arial"/>
              </a:rPr>
              <a:t>i</a:t>
            </a:r>
            <a:r>
              <a:rPr dirty="0" sz="3200" spc="-10">
                <a:solidFill>
                  <a:srgbClr val="424242"/>
                </a:solidFill>
                <a:latin typeface="Arial"/>
                <a:cs typeface="Arial"/>
              </a:rPr>
              <a:t>e</a:t>
            </a:r>
            <a:r>
              <a:rPr dirty="0" sz="3200">
                <a:solidFill>
                  <a:srgbClr val="424242"/>
                </a:solidFill>
                <a:latin typeface="Arial"/>
                <a:cs typeface="Arial"/>
              </a:rPr>
              <a:t>s</a:t>
            </a:r>
            <a:r>
              <a:rPr dirty="0" sz="3200" spc="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3200">
                <a:solidFill>
                  <a:srgbClr val="424242"/>
                </a:solidFill>
                <a:latin typeface="Arial"/>
                <a:cs typeface="Arial"/>
              </a:rPr>
              <a:t>–</a:t>
            </a:r>
            <a:r>
              <a:rPr dirty="0" sz="3200" spc="-2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3200" spc="5">
                <a:solidFill>
                  <a:srgbClr val="424242"/>
                </a:solidFill>
                <a:latin typeface="Arial"/>
                <a:cs typeface="Arial"/>
              </a:rPr>
              <a:t>J</a:t>
            </a:r>
            <a:r>
              <a:rPr dirty="0" sz="3200" spc="-10">
                <a:solidFill>
                  <a:srgbClr val="424242"/>
                </a:solidFill>
                <a:latin typeface="Arial"/>
                <a:cs typeface="Arial"/>
              </a:rPr>
              <a:t>anua</a:t>
            </a:r>
            <a:r>
              <a:rPr dirty="0" sz="3200">
                <a:solidFill>
                  <a:srgbClr val="424242"/>
                </a:solidFill>
                <a:latin typeface="Arial"/>
                <a:cs typeface="Arial"/>
              </a:rPr>
              <a:t>ry</a:t>
            </a:r>
            <a:r>
              <a:rPr dirty="0" sz="3200" spc="-2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3200" spc="-10">
                <a:solidFill>
                  <a:srgbClr val="424242"/>
                </a:solidFill>
                <a:latin typeface="Arial"/>
                <a:cs typeface="Arial"/>
              </a:rPr>
              <a:t>2019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3450">
              <a:latin typeface="Times New Roman"/>
              <a:cs typeface="Times New Roman"/>
            </a:endParaRPr>
          </a:p>
          <a:p>
            <a:pPr marL="130810" marR="483234">
              <a:lnSpc>
                <a:spcPct val="100000"/>
              </a:lnSpc>
            </a:pPr>
            <a:r>
              <a:rPr dirty="0" sz="2800" spc="-30">
                <a:latin typeface="Arial"/>
                <a:cs typeface="Arial"/>
              </a:rPr>
              <a:t>D</a:t>
            </a:r>
            <a:r>
              <a:rPr dirty="0" sz="2800" spc="-5">
                <a:latin typeface="Arial"/>
                <a:cs typeface="Arial"/>
              </a:rPr>
              <a:t>r</a:t>
            </a:r>
            <a:r>
              <a:rPr dirty="0" sz="2800" spc="-10">
                <a:latin typeface="Arial"/>
                <a:cs typeface="Arial"/>
              </a:rPr>
              <a:t>.</a:t>
            </a:r>
            <a:r>
              <a:rPr dirty="0" sz="2800" spc="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B</a:t>
            </a:r>
            <a:r>
              <a:rPr dirty="0" sz="2800" spc="-5">
                <a:latin typeface="Arial"/>
                <a:cs typeface="Arial"/>
              </a:rPr>
              <a:t>r</a:t>
            </a:r>
            <a:r>
              <a:rPr dirty="0" sz="2800" spc="-15">
                <a:latin typeface="Arial"/>
                <a:cs typeface="Arial"/>
              </a:rPr>
              <a:t>ian</a:t>
            </a:r>
            <a:r>
              <a:rPr dirty="0" sz="2800" spc="5">
                <a:latin typeface="Arial"/>
                <a:cs typeface="Arial"/>
              </a:rPr>
              <a:t> </a:t>
            </a:r>
            <a:r>
              <a:rPr dirty="0" sz="2800" spc="-30">
                <a:latin typeface="Arial"/>
                <a:cs typeface="Arial"/>
              </a:rPr>
              <a:t>H</a:t>
            </a:r>
            <a:r>
              <a:rPr dirty="0" sz="2800" spc="-10">
                <a:latin typeface="Arial"/>
                <a:cs typeface="Arial"/>
              </a:rPr>
              <a:t>.</a:t>
            </a:r>
            <a:r>
              <a:rPr dirty="0" sz="2800" spc="5">
                <a:latin typeface="Arial"/>
                <a:cs typeface="Arial"/>
              </a:rPr>
              <a:t> </a:t>
            </a:r>
            <a:r>
              <a:rPr dirty="0" sz="2800" spc="-15">
                <a:latin typeface="Arial"/>
                <a:cs typeface="Arial"/>
              </a:rPr>
              <a:t>Willi</a:t>
            </a:r>
            <a:r>
              <a:rPr dirty="0" sz="2800" spc="-15">
                <a:latin typeface="Arial"/>
                <a:cs typeface="Arial"/>
              </a:rPr>
              <a:t>a</a:t>
            </a:r>
            <a:r>
              <a:rPr dirty="0" sz="2800" spc="-30">
                <a:latin typeface="Arial"/>
                <a:cs typeface="Arial"/>
              </a:rPr>
              <a:t>m</a:t>
            </a:r>
            <a:r>
              <a:rPr dirty="0" sz="2800" spc="-10">
                <a:latin typeface="Arial"/>
                <a:cs typeface="Arial"/>
              </a:rPr>
              <a:t>s</a:t>
            </a:r>
            <a:r>
              <a:rPr dirty="0" sz="2800" spc="-10">
                <a:latin typeface="Arial"/>
                <a:cs typeface="Arial"/>
              </a:rPr>
              <a:t>,</a:t>
            </a:r>
            <a:r>
              <a:rPr dirty="0" sz="2800" spc="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B</a:t>
            </a:r>
            <a:r>
              <a:rPr dirty="0" sz="2800" spc="-15">
                <a:latin typeface="Arial"/>
                <a:cs typeface="Arial"/>
              </a:rPr>
              <a:t>oard</a:t>
            </a:r>
            <a:r>
              <a:rPr dirty="0" sz="2800" spc="20">
                <a:latin typeface="Arial"/>
                <a:cs typeface="Arial"/>
              </a:rPr>
              <a:t> </a:t>
            </a:r>
            <a:r>
              <a:rPr dirty="0" sz="2800" spc="-30">
                <a:latin typeface="Arial"/>
                <a:cs typeface="Arial"/>
              </a:rPr>
              <a:t>C</a:t>
            </a:r>
            <a:r>
              <a:rPr dirty="0" sz="2800" spc="-15">
                <a:latin typeface="Arial"/>
                <a:cs typeface="Arial"/>
              </a:rPr>
              <a:t>ha</a:t>
            </a:r>
            <a:r>
              <a:rPr dirty="0" sz="2800" spc="-10">
                <a:latin typeface="Arial"/>
                <a:cs typeface="Arial"/>
              </a:rPr>
              <a:t>ir</a:t>
            </a:r>
            <a:r>
              <a:rPr dirty="0" sz="2800" spc="-10">
                <a:latin typeface="Arial"/>
                <a:cs typeface="Arial"/>
              </a:rPr>
              <a:t> </a:t>
            </a:r>
            <a:r>
              <a:rPr dirty="0" sz="2800" spc="-30">
                <a:latin typeface="Arial"/>
                <a:cs typeface="Arial"/>
              </a:rPr>
              <a:t>C</a:t>
            </a:r>
            <a:r>
              <a:rPr dirty="0" sz="2800" spc="-10">
                <a:latin typeface="Arial"/>
                <a:cs typeface="Arial"/>
              </a:rPr>
              <a:t>iti</a:t>
            </a:r>
            <a:r>
              <a:rPr dirty="0" sz="2800" spc="-10">
                <a:latin typeface="Arial"/>
                <a:cs typeface="Arial"/>
              </a:rPr>
              <a:t>ze</a:t>
            </a:r>
            <a:r>
              <a:rPr dirty="0" sz="2800" spc="-20">
                <a:latin typeface="Arial"/>
                <a:cs typeface="Arial"/>
              </a:rPr>
              <a:t>n</a:t>
            </a:r>
            <a:r>
              <a:rPr dirty="0" sz="2800" spc="5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P</a:t>
            </a:r>
            <a:r>
              <a:rPr dirty="0" sz="2800" spc="-15">
                <a:latin typeface="Arial"/>
                <a:cs typeface="Arial"/>
              </a:rPr>
              <a:t>o</a:t>
            </a:r>
            <a:r>
              <a:rPr dirty="0" sz="2800" spc="-10">
                <a:latin typeface="Arial"/>
                <a:cs typeface="Arial"/>
              </a:rPr>
              <a:t>li</a:t>
            </a:r>
            <a:r>
              <a:rPr dirty="0" sz="2800" spc="-10">
                <a:latin typeface="Arial"/>
                <a:cs typeface="Arial"/>
              </a:rPr>
              <a:t>c</a:t>
            </a:r>
            <a:r>
              <a:rPr dirty="0" sz="2800" spc="-20">
                <a:latin typeface="Arial"/>
                <a:cs typeface="Arial"/>
              </a:rPr>
              <a:t>e</a:t>
            </a:r>
            <a:r>
              <a:rPr dirty="0" sz="2800" spc="5">
                <a:latin typeface="Arial"/>
                <a:cs typeface="Arial"/>
              </a:rPr>
              <a:t> </a:t>
            </a:r>
            <a:r>
              <a:rPr dirty="0" sz="2800" spc="-30">
                <a:latin typeface="Arial"/>
                <a:cs typeface="Arial"/>
              </a:rPr>
              <a:t>R</a:t>
            </a:r>
            <a:r>
              <a:rPr dirty="0" sz="2800" spc="-10">
                <a:latin typeface="Arial"/>
                <a:cs typeface="Arial"/>
              </a:rPr>
              <a:t>ev</a:t>
            </a:r>
            <a:r>
              <a:rPr dirty="0" sz="2800" spc="-10">
                <a:latin typeface="Arial"/>
                <a:cs typeface="Arial"/>
              </a:rPr>
              <a:t>i</a:t>
            </a:r>
            <a:r>
              <a:rPr dirty="0" sz="2800" spc="-15">
                <a:latin typeface="Arial"/>
                <a:cs typeface="Arial"/>
              </a:rPr>
              <a:t>e</a:t>
            </a:r>
            <a:r>
              <a:rPr dirty="0" sz="2800" spc="-25">
                <a:latin typeface="Arial"/>
                <a:cs typeface="Arial"/>
              </a:rPr>
              <a:t>w</a:t>
            </a:r>
            <a:r>
              <a:rPr dirty="0" sz="2800" spc="10">
                <a:latin typeface="Arial"/>
                <a:cs typeface="Arial"/>
              </a:rPr>
              <a:t> </a:t>
            </a:r>
            <a:r>
              <a:rPr dirty="0" sz="2800" spc="-25">
                <a:latin typeface="Arial"/>
                <a:cs typeface="Arial"/>
              </a:rPr>
              <a:t>B</a:t>
            </a:r>
            <a:r>
              <a:rPr dirty="0" sz="2800" spc="-10">
                <a:latin typeface="Arial"/>
                <a:cs typeface="Arial"/>
              </a:rPr>
              <a:t>oard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7890" y="371462"/>
            <a:ext cx="10056495" cy="1160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900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39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3900" b="1">
                <a:solidFill>
                  <a:srgbClr val="464646"/>
                </a:solidFill>
                <a:latin typeface="Arial"/>
                <a:cs typeface="Arial"/>
              </a:rPr>
              <a:t>COMMUN</a:t>
            </a:r>
            <a:r>
              <a:rPr dirty="0" sz="39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3900" spc="-25" b="1">
                <a:solidFill>
                  <a:srgbClr val="464646"/>
                </a:solidFill>
                <a:latin typeface="Arial"/>
                <a:cs typeface="Arial"/>
              </a:rPr>
              <a:t>TY</a:t>
            </a:r>
            <a:r>
              <a:rPr dirty="0" sz="3900" spc="-5" b="1">
                <a:solidFill>
                  <a:srgbClr val="464646"/>
                </a:solidFill>
                <a:latin typeface="Arial"/>
                <a:cs typeface="Arial"/>
              </a:rPr>
              <a:t>-</a:t>
            </a:r>
            <a:r>
              <a:rPr dirty="0" sz="3900" b="1">
                <a:solidFill>
                  <a:srgbClr val="464646"/>
                </a:solidFill>
                <a:latin typeface="Arial"/>
                <a:cs typeface="Arial"/>
              </a:rPr>
              <a:t>DR</a:t>
            </a:r>
            <a:r>
              <a:rPr dirty="0" sz="39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3900" b="1">
                <a:solidFill>
                  <a:srgbClr val="464646"/>
                </a:solidFill>
                <a:latin typeface="Arial"/>
                <a:cs typeface="Arial"/>
              </a:rPr>
              <a:t>VEN</a:t>
            </a:r>
            <a:r>
              <a:rPr dirty="0" sz="3900" spc="-4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3900" spc="-30" b="1">
                <a:solidFill>
                  <a:srgbClr val="464646"/>
                </a:solidFill>
                <a:latin typeface="Arial"/>
                <a:cs typeface="Arial"/>
              </a:rPr>
              <a:t>SOLUT</a:t>
            </a:r>
            <a:r>
              <a:rPr dirty="0" sz="3900" spc="-2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3900" spc="-3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390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endParaRPr sz="3900">
              <a:latin typeface="Arial"/>
              <a:cs typeface="Arial"/>
            </a:endParaRPr>
          </a:p>
          <a:p>
            <a:pPr marL="12700" marR="5080">
              <a:lnSpc>
                <a:spcPts val="2270"/>
              </a:lnSpc>
              <a:spcBef>
                <a:spcPts val="505"/>
              </a:spcBef>
            </a:pPr>
            <a:r>
              <a:rPr dirty="0" sz="2100" spc="-1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100" spc="-1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oar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Cha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ir</a:t>
            </a:r>
            <a:r>
              <a:rPr dirty="0" sz="21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d m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ber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1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1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1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1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1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1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100" spc="-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Co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mmi</a:t>
            </a:r>
            <a:r>
              <a:rPr dirty="0" sz="2100" spc="-10">
                <a:solidFill>
                  <a:srgbClr val="464646"/>
                </a:solidFill>
                <a:latin typeface="Arial"/>
                <a:cs typeface="Arial"/>
              </a:rPr>
              <a:t>tt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1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ha</a:t>
            </a:r>
            <a:r>
              <a:rPr dirty="0" sz="2100" spc="-1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 bee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n </a:t>
            </a:r>
            <a:r>
              <a:rPr dirty="0" sz="21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100" spc="5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1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and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 re</a:t>
            </a:r>
            <a:r>
              <a:rPr dirty="0" sz="2100" spc="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ear</a:t>
            </a:r>
            <a:r>
              <a:rPr dirty="0" sz="21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1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dea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 w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1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1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Co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1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1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Coa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1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100" spc="-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1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1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Dr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dirty="0" sz="21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25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illi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ms</a:t>
            </a:r>
            <a:r>
              <a:rPr dirty="0" sz="21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be</a:t>
            </a:r>
            <a:r>
              <a:rPr dirty="0" sz="21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me</a:t>
            </a:r>
            <a:r>
              <a:rPr dirty="0" sz="21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100" spc="-5">
                <a:solidFill>
                  <a:srgbClr val="464646"/>
                </a:solidFill>
                <a:latin typeface="Arial"/>
                <a:cs typeface="Arial"/>
              </a:rPr>
              <a:t>Cha</a:t>
            </a:r>
            <a:r>
              <a:rPr dirty="0" sz="21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100" spc="-15">
                <a:solidFill>
                  <a:srgbClr val="464646"/>
                </a:solidFill>
                <a:latin typeface="Arial"/>
                <a:cs typeface="Arial"/>
              </a:rPr>
              <a:t>r.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1039" y="1897379"/>
            <a:ext cx="1345691" cy="13456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01040" y="1897379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2" y="0"/>
                </a:lnTo>
                <a:lnTo>
                  <a:pt x="1345692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73807" y="1897379"/>
            <a:ext cx="1345691" cy="13456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73807" y="1897379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2" y="0"/>
                </a:lnTo>
                <a:lnTo>
                  <a:pt x="1345692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46576" y="1897379"/>
            <a:ext cx="1345691" cy="13456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846576" y="1897379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1" y="0"/>
                </a:lnTo>
                <a:lnTo>
                  <a:pt x="1345691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0867" y="1897379"/>
            <a:ext cx="1344295" cy="1346200"/>
          </a:xfrm>
          <a:custGeom>
            <a:avLst/>
            <a:gdLst/>
            <a:ahLst/>
            <a:cxnLst/>
            <a:rect l="l" t="t" r="r" b="b"/>
            <a:pathLst>
              <a:path w="1344295" h="1346200">
                <a:moveTo>
                  <a:pt x="0" y="0"/>
                </a:moveTo>
                <a:lnTo>
                  <a:pt x="1344167" y="0"/>
                </a:lnTo>
                <a:lnTo>
                  <a:pt x="1344167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512308" y="2528316"/>
            <a:ext cx="1155191" cy="6522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807964" y="1972056"/>
            <a:ext cx="559307" cy="5440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993635" y="1897379"/>
            <a:ext cx="1345691" cy="13456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6993635" y="1897379"/>
            <a:ext cx="1346200" cy="1346200"/>
          </a:xfrm>
          <a:prstGeom prst="rect">
            <a:avLst/>
          </a:prstGeom>
          <a:ln w="9144">
            <a:solidFill>
              <a:srgbClr val="D0CECE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algn="ctr" marL="290830" marR="288290">
              <a:lnSpc>
                <a:spcPct val="100000"/>
              </a:lnSpc>
            </a:pP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z="1200" spc="-15" b="1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z="1200" spc="-30" b="1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z="1200" b="1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z="1200" spc="-15" b="1">
                <a:solidFill>
                  <a:srgbClr val="FFFFFF"/>
                </a:solidFill>
                <a:latin typeface="Times New Roman"/>
                <a:cs typeface="Times New Roman"/>
              </a:rPr>
              <a:t>cr</a:t>
            </a:r>
            <a:r>
              <a:rPr dirty="0" sz="1200" spc="-10" b="1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ic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FFFFFF"/>
                </a:solidFill>
                <a:latin typeface="Times New Roman"/>
                <a:cs typeface="Times New Roman"/>
              </a:rPr>
              <a:t>So</a:t>
            </a:r>
            <a:r>
              <a:rPr dirty="0" sz="1200" spc="-15" b="1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ialis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z="1200" b="1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z="1200" b="1">
                <a:solidFill>
                  <a:srgbClr val="FFFFFF"/>
                </a:solidFill>
                <a:latin typeface="Times New Roman"/>
                <a:cs typeface="Times New Roman"/>
              </a:rPr>
              <a:t> of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 A</a:t>
            </a:r>
            <a:r>
              <a:rPr dirty="0" sz="1200" spc="-20" b="1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z="1200" spc="-15" b="1">
                <a:solidFill>
                  <a:srgbClr val="FFFFFF"/>
                </a:solidFill>
                <a:latin typeface="Times New Roman"/>
                <a:cs typeface="Times New Roman"/>
              </a:rPr>
              <a:t>er</a:t>
            </a:r>
            <a:r>
              <a:rPr dirty="0" sz="1200" spc="-5" b="1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z="1200" spc="-15" b="1">
                <a:solidFill>
                  <a:srgbClr val="FFFFFF"/>
                </a:solidFill>
                <a:latin typeface="Times New Roman"/>
                <a:cs typeface="Times New Roman"/>
              </a:rPr>
              <a:t>ca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566403" y="1897379"/>
            <a:ext cx="1345691" cy="13456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566404" y="1897379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2" y="0"/>
                </a:lnTo>
                <a:lnTo>
                  <a:pt x="1345692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148316" y="2244852"/>
            <a:ext cx="1338071" cy="65227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0139171" y="1897379"/>
            <a:ext cx="1347470" cy="1346200"/>
          </a:xfrm>
          <a:custGeom>
            <a:avLst/>
            <a:gdLst/>
            <a:ahLst/>
            <a:cxnLst/>
            <a:rect l="l" t="t" r="r" b="b"/>
            <a:pathLst>
              <a:path w="1347470" h="1346200">
                <a:moveTo>
                  <a:pt x="0" y="0"/>
                </a:moveTo>
                <a:lnTo>
                  <a:pt x="1347216" y="0"/>
                </a:lnTo>
                <a:lnTo>
                  <a:pt x="1347216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01039" y="3590544"/>
            <a:ext cx="1345691" cy="134569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01040" y="3590544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2" y="0"/>
                </a:lnTo>
                <a:lnTo>
                  <a:pt x="1345692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75331" y="3590544"/>
            <a:ext cx="1345691" cy="134569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75332" y="3590544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2" y="0"/>
                </a:lnTo>
                <a:lnTo>
                  <a:pt x="1345692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849623" y="3590544"/>
            <a:ext cx="1344167" cy="134569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49623" y="3590544"/>
            <a:ext cx="1344295" cy="1346200"/>
          </a:xfrm>
          <a:custGeom>
            <a:avLst/>
            <a:gdLst/>
            <a:ahLst/>
            <a:cxnLst/>
            <a:rect l="l" t="t" r="r" b="b"/>
            <a:pathLst>
              <a:path w="1344295" h="1346200">
                <a:moveTo>
                  <a:pt x="0" y="0"/>
                </a:moveTo>
                <a:lnTo>
                  <a:pt x="1344168" y="0"/>
                </a:lnTo>
                <a:lnTo>
                  <a:pt x="1344168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422391" y="3590544"/>
            <a:ext cx="1347215" cy="134569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422391" y="3590544"/>
            <a:ext cx="1347470" cy="1346200"/>
          </a:xfrm>
          <a:custGeom>
            <a:avLst/>
            <a:gdLst/>
            <a:ahLst/>
            <a:cxnLst/>
            <a:rect l="l" t="t" r="r" b="b"/>
            <a:pathLst>
              <a:path w="1347470" h="1346200">
                <a:moveTo>
                  <a:pt x="0" y="0"/>
                </a:moveTo>
                <a:lnTo>
                  <a:pt x="1347215" y="0"/>
                </a:lnTo>
                <a:lnTo>
                  <a:pt x="1347215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998207" y="3590544"/>
            <a:ext cx="1344167" cy="134569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998207" y="3590544"/>
            <a:ext cx="1344295" cy="1346200"/>
          </a:xfrm>
          <a:custGeom>
            <a:avLst/>
            <a:gdLst/>
            <a:ahLst/>
            <a:cxnLst/>
            <a:rect l="l" t="t" r="r" b="b"/>
            <a:pathLst>
              <a:path w="1344295" h="1346200">
                <a:moveTo>
                  <a:pt x="0" y="0"/>
                </a:moveTo>
                <a:lnTo>
                  <a:pt x="1344168" y="0"/>
                </a:lnTo>
                <a:lnTo>
                  <a:pt x="1344168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0145267" y="3590544"/>
            <a:ext cx="1345691" cy="134569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0145268" y="3590544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2" y="0"/>
                </a:lnTo>
                <a:lnTo>
                  <a:pt x="1345692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8570976" y="3590544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2" y="0"/>
                </a:lnTo>
                <a:lnTo>
                  <a:pt x="1345692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8769095" y="3625596"/>
            <a:ext cx="954022" cy="96621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8570976" y="3590544"/>
            <a:ext cx="1346200" cy="1346200"/>
          </a:xfrm>
          <a:prstGeom prst="rect">
            <a:avLst/>
          </a:prstGeom>
          <a:ln w="9144">
            <a:solidFill>
              <a:srgbClr val="D0CECE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213360">
              <a:lnSpc>
                <a:spcPct val="100000"/>
              </a:lnSpc>
            </a:pP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No</a:t>
            </a:r>
            <a:r>
              <a:rPr dirty="0" sz="1300" spc="-15">
                <a:solidFill>
                  <a:srgbClr val="FFFFFF"/>
                </a:solidFill>
                <a:latin typeface="Century Gothic"/>
                <a:cs typeface="Century Gothic"/>
              </a:rPr>
              <a:t>rt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dirty="0" sz="1300" spc="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300" spc="-35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dirty="0" sz="1300" spc="-15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sz="1300" spc="-10">
                <a:solidFill>
                  <a:srgbClr val="FFFFFF"/>
                </a:solidFill>
                <a:latin typeface="Century Gothic"/>
                <a:cs typeface="Century Gothic"/>
              </a:rPr>
              <a:t>xas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01039" y="5283707"/>
            <a:ext cx="1345691" cy="134569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701040" y="5283708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2" y="0"/>
                </a:lnTo>
                <a:lnTo>
                  <a:pt x="1345692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419344" y="5283708"/>
            <a:ext cx="1347215" cy="134569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419344" y="5283708"/>
            <a:ext cx="1347470" cy="1346200"/>
          </a:xfrm>
          <a:custGeom>
            <a:avLst/>
            <a:gdLst/>
            <a:ahLst/>
            <a:cxnLst/>
            <a:rect l="l" t="t" r="r" b="b"/>
            <a:pathLst>
              <a:path w="1347470" h="1346200">
                <a:moveTo>
                  <a:pt x="0" y="0"/>
                </a:moveTo>
                <a:lnTo>
                  <a:pt x="1347216" y="0"/>
                </a:lnTo>
                <a:lnTo>
                  <a:pt x="1347216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993635" y="5283708"/>
            <a:ext cx="1345691" cy="134569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993635" y="5283708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2" y="0"/>
                </a:lnTo>
                <a:lnTo>
                  <a:pt x="1345692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846576" y="5283708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1" y="0"/>
                </a:lnTo>
                <a:lnTo>
                  <a:pt x="1345691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863340" y="5602223"/>
            <a:ext cx="1309115" cy="69951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8566404" y="5283708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2" y="0"/>
                </a:lnTo>
                <a:lnTo>
                  <a:pt x="1345692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8621268" y="5609844"/>
            <a:ext cx="1242059" cy="69341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278379" y="5716523"/>
            <a:ext cx="1338071" cy="475487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273807" y="5283708"/>
            <a:ext cx="1346200" cy="1346200"/>
          </a:xfrm>
          <a:custGeom>
            <a:avLst/>
            <a:gdLst/>
            <a:ahLst/>
            <a:cxnLst/>
            <a:rect l="l" t="t" r="r" b="b"/>
            <a:pathLst>
              <a:path w="1346200" h="1346200">
                <a:moveTo>
                  <a:pt x="0" y="0"/>
                </a:moveTo>
                <a:lnTo>
                  <a:pt x="1345692" y="0"/>
                </a:lnTo>
                <a:lnTo>
                  <a:pt x="1345692" y="1345691"/>
                </a:lnTo>
                <a:lnTo>
                  <a:pt x="0" y="1345691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0172700" y="5295900"/>
            <a:ext cx="1321307" cy="133045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0168128" y="5291328"/>
            <a:ext cx="1330960" cy="1339850"/>
          </a:xfrm>
          <a:custGeom>
            <a:avLst/>
            <a:gdLst/>
            <a:ahLst/>
            <a:cxnLst/>
            <a:rect l="l" t="t" r="r" b="b"/>
            <a:pathLst>
              <a:path w="1330959" h="1339850">
                <a:moveTo>
                  <a:pt x="0" y="0"/>
                </a:moveTo>
                <a:lnTo>
                  <a:pt x="1330452" y="0"/>
                </a:lnTo>
                <a:lnTo>
                  <a:pt x="1330452" y="1339596"/>
                </a:lnTo>
                <a:lnTo>
                  <a:pt x="0" y="1339596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BEBEB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1706700" y="6421208"/>
            <a:ext cx="3333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Calibri"/>
                <a:cs typeface="Calibri"/>
              </a:rPr>
              <a:t>10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1890" y="1288476"/>
            <a:ext cx="10188575" cy="4734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5255">
              <a:lnSpc>
                <a:spcPts val="2590"/>
              </a:lnSpc>
            </a:pP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dirty="0" sz="24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11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vo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t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suppo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’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3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ob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j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and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eg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c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ill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3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change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on:</a:t>
            </a:r>
            <a:endParaRPr sz="2400">
              <a:latin typeface="Arial"/>
              <a:cs typeface="Arial"/>
            </a:endParaRPr>
          </a:p>
          <a:p>
            <a:pPr marL="241300" indent="-203200">
              <a:lnSpc>
                <a:spcPct val="100000"/>
              </a:lnSpc>
              <a:spcBef>
                <a:spcPts val="1510"/>
              </a:spcBef>
              <a:buClr>
                <a:srgbClr val="46464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egu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wee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ee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ngs</a:t>
            </a:r>
            <a:endParaRPr sz="2400">
              <a:latin typeface="Arial"/>
              <a:cs typeface="Arial"/>
            </a:endParaRPr>
          </a:p>
          <a:p>
            <a:pPr marL="241300" indent="-203200">
              <a:lnSpc>
                <a:spcPct val="100000"/>
              </a:lnSpc>
              <a:spcBef>
                <a:spcPts val="1400"/>
              </a:spcBef>
              <a:buClr>
                <a:srgbClr val="46464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igh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boa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41300" indent="-203200">
              <a:lnSpc>
                <a:spcPct val="100000"/>
              </a:lnSpc>
              <a:spcBef>
                <a:spcPts val="1705"/>
              </a:spcBef>
              <a:buClr>
                <a:srgbClr val="46464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EB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J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Tas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rce 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epo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41300" indent="-2032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 k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eho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Ch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Ci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41300" indent="-203200">
              <a:lnSpc>
                <a:spcPct val="100000"/>
              </a:lnSpc>
              <a:spcBef>
                <a:spcPts val="1689"/>
              </a:spcBef>
              <a:buClr>
                <a:srgbClr val="46464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 3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d.</a:t>
            </a:r>
            <a:endParaRPr sz="2400">
              <a:latin typeface="Arial"/>
              <a:cs typeface="Arial"/>
            </a:endParaRPr>
          </a:p>
          <a:p>
            <a:pPr marL="241300" indent="-2032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npu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06577" y="6399865"/>
            <a:ext cx="3333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Calibri"/>
                <a:cs typeface="Calibri"/>
              </a:rPr>
              <a:t>11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85591" rIns="0" bIns="0" rtlCol="0" vert="horz">
            <a:spAutoFit/>
          </a:bodyPr>
          <a:lstStyle/>
          <a:p>
            <a:pPr marL="31115">
              <a:lnSpc>
                <a:spcPts val="4640"/>
              </a:lnSpc>
            </a:pPr>
            <a:r>
              <a:rPr dirty="0" sz="3900"/>
              <a:t>A</a:t>
            </a:r>
            <a:r>
              <a:rPr dirty="0" sz="3900" spc="-5"/>
              <a:t> </a:t>
            </a:r>
            <a:r>
              <a:rPr dirty="0" sz="3900"/>
              <a:t>COMMUN</a:t>
            </a:r>
            <a:r>
              <a:rPr dirty="0" sz="3900" spc="-5"/>
              <a:t>I</a:t>
            </a:r>
            <a:r>
              <a:rPr dirty="0" sz="3900" spc="-25"/>
              <a:t>TY</a:t>
            </a:r>
            <a:r>
              <a:rPr dirty="0" sz="3900" spc="-5"/>
              <a:t>-</a:t>
            </a:r>
            <a:r>
              <a:rPr dirty="0" sz="3900"/>
              <a:t>DR</a:t>
            </a:r>
            <a:r>
              <a:rPr dirty="0" sz="3900" spc="-5"/>
              <a:t>I</a:t>
            </a:r>
            <a:r>
              <a:rPr dirty="0" sz="3900"/>
              <a:t>VEN</a:t>
            </a:r>
            <a:r>
              <a:rPr dirty="0" sz="3900" spc="-40"/>
              <a:t> </a:t>
            </a:r>
            <a:r>
              <a:rPr dirty="0" sz="3900" spc="-30"/>
              <a:t>SOLUT</a:t>
            </a:r>
            <a:r>
              <a:rPr dirty="0" sz="3900" spc="-20"/>
              <a:t>I</a:t>
            </a:r>
            <a:r>
              <a:rPr dirty="0" sz="3900" spc="-35"/>
              <a:t>O</a:t>
            </a:r>
            <a:r>
              <a:rPr dirty="0" sz="3900"/>
              <a:t>N</a:t>
            </a:r>
            <a:endParaRPr sz="39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52593" rIns="0" bIns="0" rtlCol="0" vert="horz">
            <a:spAutoFit/>
          </a:bodyPr>
          <a:lstStyle/>
          <a:p>
            <a:pPr marL="250190">
              <a:lnSpc>
                <a:spcPts val="4760"/>
              </a:lnSpc>
            </a:pPr>
            <a:r>
              <a:rPr dirty="0" spc="-30"/>
              <a:t>OVE</a:t>
            </a:r>
            <a:r>
              <a:rPr dirty="0" spc="-40"/>
              <a:t>R</a:t>
            </a:r>
            <a:r>
              <a:rPr dirty="0" spc="-30"/>
              <a:t>S</a:t>
            </a:r>
            <a:r>
              <a:rPr dirty="0" spc="-10"/>
              <a:t>I</a:t>
            </a:r>
            <a:r>
              <a:rPr dirty="0" spc="-35"/>
              <a:t>G</a:t>
            </a:r>
            <a:r>
              <a:rPr dirty="0" spc="-40"/>
              <a:t>H</a:t>
            </a:r>
            <a:r>
              <a:rPr dirty="0" spc="-25"/>
              <a:t>T</a:t>
            </a:r>
            <a:r>
              <a:rPr dirty="0" spc="10"/>
              <a:t> </a:t>
            </a:r>
            <a:r>
              <a:rPr dirty="0" spc="-35"/>
              <a:t>GO</a:t>
            </a:r>
            <a:r>
              <a:rPr dirty="0" spc="-40"/>
              <a:t>A</a:t>
            </a:r>
            <a:r>
              <a:rPr dirty="0" spc="-30"/>
              <a:t>L</a:t>
            </a:r>
            <a:r>
              <a:rPr dirty="0" spc="-30"/>
              <a:t>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12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887" y="1224888"/>
            <a:ext cx="9658985" cy="4036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 marR="5080">
              <a:lnSpc>
                <a:spcPts val="2590"/>
              </a:lnSpc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pub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and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ili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be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epa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195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</a:pP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gh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s*</a:t>
            </a:r>
            <a:endParaRPr sz="2400">
              <a:latin typeface="Arial"/>
              <a:cs typeface="Arial"/>
            </a:endParaRPr>
          </a:p>
          <a:p>
            <a:pPr marL="303530" indent="-267970">
              <a:lnSpc>
                <a:spcPct val="100000"/>
              </a:lnSpc>
              <a:spcBef>
                <a:spcPts val="310"/>
              </a:spcBef>
              <a:buClr>
                <a:srgbClr val="464646"/>
              </a:buClr>
              <a:buFont typeface="Arial"/>
              <a:buChar char="•"/>
              <a:tabLst>
                <a:tab pos="304165" algn="l"/>
              </a:tabLst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pub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c-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5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  <a:p>
            <a:pPr marL="304800" indent="-292100">
              <a:lnSpc>
                <a:spcPct val="100000"/>
              </a:lnSpc>
              <a:spcBef>
                <a:spcPts val="1689"/>
              </a:spcBef>
              <a:buClr>
                <a:srgbClr val="464646"/>
              </a:buClr>
              <a:buFont typeface="Arial"/>
              <a:buChar char="•"/>
              <a:tabLst>
                <a:tab pos="30543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es</a:t>
            </a:r>
            <a:endParaRPr sz="2400">
              <a:latin typeface="Arial"/>
              <a:cs typeface="Arial"/>
            </a:endParaRPr>
          </a:p>
          <a:p>
            <a:pPr marL="304800" indent="-2921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30543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ough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ons</a:t>
            </a:r>
            <a:endParaRPr sz="2400">
              <a:latin typeface="Arial"/>
              <a:cs typeface="Arial"/>
            </a:endParaRPr>
          </a:p>
          <a:p>
            <a:pPr marL="304800" indent="-2921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305435" algn="l"/>
              </a:tabLst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  <a:p>
            <a:pPr marL="304800" indent="-292100">
              <a:lnSpc>
                <a:spcPct val="100000"/>
              </a:lnSpc>
              <a:spcBef>
                <a:spcPts val="1689"/>
              </a:spcBef>
              <a:buClr>
                <a:srgbClr val="464646"/>
              </a:buClr>
              <a:buFont typeface="Arial"/>
              <a:buChar char="•"/>
              <a:tabLst>
                <a:tab pos="305435" algn="l"/>
              </a:tabLst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ondu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43586" y="6303215"/>
            <a:ext cx="6105525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500">
                <a:latin typeface="Arial"/>
                <a:cs typeface="Arial"/>
              </a:rPr>
              <a:t>*</a:t>
            </a:r>
            <a:r>
              <a:rPr dirty="0" sz="1500" spc="-15">
                <a:latin typeface="Arial"/>
                <a:cs typeface="Arial"/>
              </a:rPr>
              <a:t>S</a:t>
            </a:r>
            <a:r>
              <a:rPr dirty="0" sz="1500" spc="5">
                <a:latin typeface="Arial"/>
                <a:cs typeface="Arial"/>
              </a:rPr>
              <a:t>ou</a:t>
            </a:r>
            <a:r>
              <a:rPr dirty="0" sz="1500">
                <a:latin typeface="Arial"/>
                <a:cs typeface="Arial"/>
              </a:rPr>
              <a:t>r</a:t>
            </a:r>
            <a:r>
              <a:rPr dirty="0" sz="1500" spc="-5">
                <a:latin typeface="Arial"/>
                <a:cs typeface="Arial"/>
              </a:rPr>
              <a:t>ce</a:t>
            </a:r>
            <a:r>
              <a:rPr dirty="0" sz="1500" spc="-5">
                <a:latin typeface="Arial"/>
                <a:cs typeface="Arial"/>
              </a:rPr>
              <a:t>: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N</a:t>
            </a:r>
            <a:r>
              <a:rPr dirty="0" sz="1500" spc="-5">
                <a:latin typeface="Arial"/>
                <a:cs typeface="Arial"/>
              </a:rPr>
              <a:t>a</a:t>
            </a:r>
            <a:r>
              <a:rPr dirty="0" sz="1500" spc="-5">
                <a:latin typeface="Arial"/>
                <a:cs typeface="Arial"/>
              </a:rPr>
              <a:t>t</a:t>
            </a:r>
            <a:r>
              <a:rPr dirty="0" sz="1500">
                <a:latin typeface="Arial"/>
                <a:cs typeface="Arial"/>
              </a:rPr>
              <a:t>i</a:t>
            </a:r>
            <a:r>
              <a:rPr dirty="0" sz="1500" spc="5">
                <a:latin typeface="Arial"/>
                <a:cs typeface="Arial"/>
              </a:rPr>
              <a:t>ona</a:t>
            </a:r>
            <a:r>
              <a:rPr dirty="0" sz="1500">
                <a:latin typeface="Arial"/>
                <a:cs typeface="Arial"/>
              </a:rPr>
              <a:t>l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 spc="-15">
                <a:latin typeface="Arial"/>
                <a:cs typeface="Arial"/>
              </a:rPr>
              <a:t>A</a:t>
            </a:r>
            <a:r>
              <a:rPr dirty="0" sz="1500" spc="5">
                <a:latin typeface="Arial"/>
                <a:cs typeface="Arial"/>
              </a:rPr>
              <a:t>ssoc</a:t>
            </a:r>
            <a:r>
              <a:rPr dirty="0" sz="1500">
                <a:latin typeface="Arial"/>
                <a:cs typeface="Arial"/>
              </a:rPr>
              <a:t>i</a:t>
            </a:r>
            <a:r>
              <a:rPr dirty="0" sz="1500" spc="-5">
                <a:latin typeface="Arial"/>
                <a:cs typeface="Arial"/>
              </a:rPr>
              <a:t>a</a:t>
            </a:r>
            <a:r>
              <a:rPr dirty="0" sz="1500" spc="-5">
                <a:latin typeface="Arial"/>
                <a:cs typeface="Arial"/>
              </a:rPr>
              <a:t>t</a:t>
            </a:r>
            <a:r>
              <a:rPr dirty="0" sz="1500">
                <a:latin typeface="Arial"/>
                <a:cs typeface="Arial"/>
              </a:rPr>
              <a:t>i</a:t>
            </a:r>
            <a:r>
              <a:rPr dirty="0" sz="1500" spc="5">
                <a:latin typeface="Arial"/>
                <a:cs typeface="Arial"/>
              </a:rPr>
              <a:t>o</a:t>
            </a:r>
            <a:r>
              <a:rPr dirty="0" sz="1500">
                <a:latin typeface="Arial"/>
                <a:cs typeface="Arial"/>
              </a:rPr>
              <a:t>n</a:t>
            </a:r>
            <a:r>
              <a:rPr dirty="0" sz="1500" spc="-30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f</a:t>
            </a:r>
            <a:r>
              <a:rPr dirty="0" sz="1500" spc="5">
                <a:latin typeface="Arial"/>
                <a:cs typeface="Arial"/>
              </a:rPr>
              <a:t>o</a:t>
            </a:r>
            <a:r>
              <a:rPr dirty="0" sz="1500">
                <a:latin typeface="Arial"/>
                <a:cs typeface="Arial"/>
              </a:rPr>
              <a:t>r</a:t>
            </a:r>
            <a:r>
              <a:rPr dirty="0" sz="1500" spc="-5">
                <a:latin typeface="Arial"/>
                <a:cs typeface="Arial"/>
              </a:rPr>
              <a:t> C</a:t>
            </a:r>
            <a:r>
              <a:rPr dirty="0" sz="1500">
                <a:latin typeface="Arial"/>
                <a:cs typeface="Arial"/>
              </a:rPr>
              <a:t>i</a:t>
            </a:r>
            <a:r>
              <a:rPr dirty="0" sz="1500" spc="-20">
                <a:latin typeface="Arial"/>
                <a:cs typeface="Arial"/>
              </a:rPr>
              <a:t>v</a:t>
            </a:r>
            <a:r>
              <a:rPr dirty="0" sz="1500">
                <a:latin typeface="Arial"/>
                <a:cs typeface="Arial"/>
              </a:rPr>
              <a:t>ili</a:t>
            </a:r>
            <a:r>
              <a:rPr dirty="0" sz="1500" spc="5">
                <a:latin typeface="Arial"/>
                <a:cs typeface="Arial"/>
              </a:rPr>
              <a:t>a</a:t>
            </a:r>
            <a:r>
              <a:rPr dirty="0" sz="1500">
                <a:latin typeface="Arial"/>
                <a:cs typeface="Arial"/>
              </a:rPr>
              <a:t>n</a:t>
            </a:r>
            <a:r>
              <a:rPr dirty="0" sz="1500" spc="20">
                <a:latin typeface="Arial"/>
                <a:cs typeface="Arial"/>
              </a:rPr>
              <a:t> </a:t>
            </a:r>
            <a:r>
              <a:rPr dirty="0" sz="1500" spc="-20">
                <a:latin typeface="Arial"/>
                <a:cs typeface="Arial"/>
              </a:rPr>
              <a:t>O</a:t>
            </a:r>
            <a:r>
              <a:rPr dirty="0" sz="1500" spc="-20">
                <a:latin typeface="Arial"/>
                <a:cs typeface="Arial"/>
              </a:rPr>
              <a:t>v</a:t>
            </a:r>
            <a:r>
              <a:rPr dirty="0" sz="1500" spc="5">
                <a:latin typeface="Arial"/>
                <a:cs typeface="Arial"/>
              </a:rPr>
              <a:t>e</a:t>
            </a:r>
            <a:r>
              <a:rPr dirty="0" sz="1500">
                <a:latin typeface="Arial"/>
                <a:cs typeface="Arial"/>
              </a:rPr>
              <a:t>r</a:t>
            </a:r>
            <a:r>
              <a:rPr dirty="0" sz="1500" spc="5">
                <a:latin typeface="Arial"/>
                <a:cs typeface="Arial"/>
              </a:rPr>
              <a:t>s</a:t>
            </a:r>
            <a:r>
              <a:rPr dirty="0" sz="1500">
                <a:latin typeface="Arial"/>
                <a:cs typeface="Arial"/>
              </a:rPr>
              <a:t>i</a:t>
            </a:r>
            <a:r>
              <a:rPr dirty="0" sz="1500" spc="5">
                <a:latin typeface="Arial"/>
                <a:cs typeface="Arial"/>
              </a:rPr>
              <a:t>gh</a:t>
            </a:r>
            <a:r>
              <a:rPr dirty="0" sz="1500">
                <a:latin typeface="Arial"/>
                <a:cs typeface="Arial"/>
              </a:rPr>
              <a:t>t</a:t>
            </a:r>
            <a:r>
              <a:rPr dirty="0" sz="1500" spc="-10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o</a:t>
            </a:r>
            <a:r>
              <a:rPr dirty="0" sz="1500" spc="-5">
                <a:latin typeface="Arial"/>
                <a:cs typeface="Arial"/>
              </a:rPr>
              <a:t>f</a:t>
            </a:r>
            <a:r>
              <a:rPr dirty="0" sz="1500" spc="-10">
                <a:latin typeface="Arial"/>
                <a:cs typeface="Arial"/>
              </a:rPr>
              <a:t> </a:t>
            </a:r>
            <a:r>
              <a:rPr dirty="0" sz="1500" spc="5">
                <a:latin typeface="Arial"/>
                <a:cs typeface="Arial"/>
              </a:rPr>
              <a:t>La</a:t>
            </a:r>
            <a:r>
              <a:rPr dirty="0" sz="1500">
                <a:latin typeface="Arial"/>
                <a:cs typeface="Arial"/>
              </a:rPr>
              <a:t>w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 spc="-15">
                <a:latin typeface="Arial"/>
                <a:cs typeface="Arial"/>
              </a:rPr>
              <a:t>E</a:t>
            </a:r>
            <a:r>
              <a:rPr dirty="0" sz="1500" spc="-5">
                <a:latin typeface="Arial"/>
                <a:cs typeface="Arial"/>
              </a:rPr>
              <a:t>n</a:t>
            </a:r>
            <a:r>
              <a:rPr dirty="0" sz="1500" spc="-5">
                <a:latin typeface="Arial"/>
                <a:cs typeface="Arial"/>
              </a:rPr>
              <a:t>f</a:t>
            </a:r>
            <a:r>
              <a:rPr dirty="0" sz="1500" spc="5">
                <a:latin typeface="Arial"/>
                <a:cs typeface="Arial"/>
              </a:rPr>
              <a:t>o</a:t>
            </a:r>
            <a:r>
              <a:rPr dirty="0" sz="1500">
                <a:latin typeface="Arial"/>
                <a:cs typeface="Arial"/>
              </a:rPr>
              <a:t>r</a:t>
            </a:r>
            <a:r>
              <a:rPr dirty="0" sz="1500" spc="5">
                <a:latin typeface="Arial"/>
                <a:cs typeface="Arial"/>
              </a:rPr>
              <a:t>ce</a:t>
            </a:r>
            <a:r>
              <a:rPr dirty="0" sz="1500" spc="-5">
                <a:latin typeface="Arial"/>
                <a:cs typeface="Arial"/>
              </a:rPr>
              <a:t>m</a:t>
            </a:r>
            <a:r>
              <a:rPr dirty="0" sz="1500" spc="5">
                <a:latin typeface="Arial"/>
                <a:cs typeface="Arial"/>
              </a:rPr>
              <a:t>ent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887" y="308329"/>
            <a:ext cx="8821420" cy="533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98135" algn="l"/>
              </a:tabLst>
            </a:pP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STRATEG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40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LLAR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	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FO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40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CHANG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206740" y="1219200"/>
            <a:ext cx="1988819" cy="1941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79575" y="1138427"/>
            <a:ext cx="1926335" cy="22052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93920" y="1318260"/>
            <a:ext cx="1924811" cy="19400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77311" y="3576828"/>
            <a:ext cx="2182367" cy="22067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601967" y="3842003"/>
            <a:ext cx="1973579" cy="19415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076628" y="3155410"/>
            <a:ext cx="2072639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02895">
              <a:lnSpc>
                <a:spcPct val="100000"/>
              </a:lnSpc>
            </a:pP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uc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al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ndependence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12</a:t>
            </a:fld>
          </a:p>
        </p:txBody>
      </p:sp>
      <p:sp>
        <p:nvSpPr>
          <p:cNvPr id="9" name="object 9"/>
          <p:cNvSpPr txBox="1"/>
          <p:nvPr/>
        </p:nvSpPr>
        <p:spPr>
          <a:xfrm>
            <a:off x="4863463" y="3133465"/>
            <a:ext cx="161544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81610" marR="5080" indent="-169545">
              <a:lnSpc>
                <a:spcPct val="100000"/>
              </a:lnSpc>
            </a:pP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ocedu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al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 Fa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ness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86165" y="3134379"/>
            <a:ext cx="266573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19100" marR="5080" indent="-407034">
              <a:lnSpc>
                <a:spcPct val="100000"/>
              </a:lnSpc>
            </a:pP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Pub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eac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h &amp;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Engage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20998" y="5623071"/>
            <a:ext cx="233045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16205" marR="5080" indent="-104139">
              <a:lnSpc>
                <a:spcPct val="100000"/>
              </a:lnSpc>
            </a:pP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anspa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enc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&amp;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ccoun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ab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ili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93967" y="5623071"/>
            <a:ext cx="3186430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828675">
              <a:lnSpc>
                <a:spcPct val="100000"/>
              </a:lnSpc>
            </a:pP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&amp;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nu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3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Educa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887" y="149870"/>
            <a:ext cx="6762115" cy="8712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680"/>
              </a:lnSpc>
              <a:tabLst>
                <a:tab pos="3058160" algn="l"/>
              </a:tabLst>
            </a:pP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WHA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4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	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FFERE</a:t>
            </a: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NT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2760"/>
              </a:lnSpc>
            </a:pP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VERS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B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AR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LL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6990">
              <a:lnSpc>
                <a:spcPct val="100000"/>
              </a:lnSpc>
            </a:pPr>
            <a:fld id="{81D60167-4931-47E6-BA6A-407CBD079E47}" type="slidenum">
              <a:rPr dirty="0" spc="-15"/>
              <a:t>14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pc="-25"/>
              <a:t>B</a:t>
            </a:r>
            <a:r>
              <a:rPr dirty="0"/>
              <a:t>e c</a:t>
            </a:r>
            <a:r>
              <a:rPr dirty="0" spc="-5"/>
              <a:t>o</a:t>
            </a:r>
            <a:r>
              <a:rPr dirty="0"/>
              <a:t>m</a:t>
            </a:r>
            <a:r>
              <a:rPr dirty="0" spc="-5"/>
              <a:t>p</a:t>
            </a:r>
            <a:r>
              <a:rPr dirty="0"/>
              <a:t>r</a:t>
            </a:r>
            <a:r>
              <a:rPr dirty="0" spc="-5"/>
              <a:t>i</a:t>
            </a:r>
            <a:r>
              <a:rPr dirty="0"/>
              <a:t>s</a:t>
            </a:r>
            <a:r>
              <a:rPr dirty="0" spc="-5"/>
              <a:t>e</a:t>
            </a:r>
            <a:r>
              <a:rPr dirty="0"/>
              <a:t>d</a:t>
            </a:r>
            <a:r>
              <a:rPr dirty="0" spc="10"/>
              <a:t> </a:t>
            </a:r>
            <a:r>
              <a:rPr dirty="0" spc="-20"/>
              <a:t>o</a:t>
            </a:r>
            <a:r>
              <a:rPr dirty="0" spc="-10"/>
              <a:t>f</a:t>
            </a:r>
            <a:r>
              <a:rPr dirty="0" spc="-5"/>
              <a:t> </a:t>
            </a:r>
            <a:r>
              <a:rPr dirty="0"/>
              <a:t>m</a:t>
            </a:r>
            <a:r>
              <a:rPr dirty="0" spc="-5"/>
              <a:t>e</a:t>
            </a:r>
            <a:r>
              <a:rPr dirty="0"/>
              <a:t>m</a:t>
            </a:r>
            <a:r>
              <a:rPr dirty="0" spc="-5"/>
              <a:t>be</a:t>
            </a:r>
            <a:r>
              <a:rPr dirty="0"/>
              <a:t>rs v</a:t>
            </a:r>
            <a:r>
              <a:rPr dirty="0" spc="-20"/>
              <a:t>e</a:t>
            </a:r>
            <a:r>
              <a:rPr dirty="0" spc="-5"/>
              <a:t>t</a:t>
            </a:r>
            <a:r>
              <a:rPr dirty="0" spc="-5"/>
              <a:t>t</a:t>
            </a:r>
            <a:r>
              <a:rPr dirty="0" spc="-5"/>
              <a:t>e</a:t>
            </a:r>
            <a:r>
              <a:rPr dirty="0"/>
              <a:t>d</a:t>
            </a:r>
            <a:r>
              <a:rPr dirty="0" spc="-10"/>
              <a:t> </a:t>
            </a:r>
            <a:r>
              <a:rPr dirty="0" spc="-5"/>
              <a:t>f</a:t>
            </a:r>
            <a:r>
              <a:rPr dirty="0" spc="-5"/>
              <a:t>o</a:t>
            </a:r>
            <a:r>
              <a:rPr dirty="0"/>
              <a:t>r</a:t>
            </a:r>
            <a:r>
              <a:rPr dirty="0" spc="-15"/>
              <a:t> </a:t>
            </a:r>
            <a:r>
              <a:rPr dirty="0" spc="-5"/>
              <a:t>t</a:t>
            </a:r>
            <a:r>
              <a:rPr dirty="0" spc="-5"/>
              <a:t>h</a:t>
            </a:r>
            <a:r>
              <a:rPr dirty="0"/>
              <a:t>e </a:t>
            </a:r>
            <a:r>
              <a:rPr dirty="0" spc="-5"/>
              <a:t>ne</a:t>
            </a:r>
            <a:r>
              <a:rPr dirty="0"/>
              <a:t>c</a:t>
            </a:r>
            <a:r>
              <a:rPr dirty="0" spc="-5"/>
              <a:t>e</a:t>
            </a:r>
            <a:r>
              <a:rPr dirty="0"/>
              <a:t>ss</a:t>
            </a:r>
            <a:r>
              <a:rPr dirty="0" spc="-5"/>
              <a:t>a</a:t>
            </a:r>
            <a:r>
              <a:rPr dirty="0"/>
              <a:t>ry c</a:t>
            </a:r>
            <a:r>
              <a:rPr dirty="0" spc="-5"/>
              <a:t>o</a:t>
            </a:r>
            <a:r>
              <a:rPr dirty="0"/>
              <a:t>mm</a:t>
            </a:r>
            <a:r>
              <a:rPr dirty="0" spc="-5"/>
              <a:t>un</a:t>
            </a:r>
            <a:r>
              <a:rPr dirty="0" spc="-10"/>
              <a:t>i</a:t>
            </a:r>
            <a:r>
              <a:rPr dirty="0" spc="-5"/>
              <a:t>t</a:t>
            </a:r>
            <a:r>
              <a:rPr dirty="0"/>
              <a:t>y k</a:t>
            </a:r>
            <a:r>
              <a:rPr dirty="0" spc="-5"/>
              <a:t>no</a:t>
            </a:r>
            <a:r>
              <a:rPr dirty="0" spc="-10"/>
              <a:t>w</a:t>
            </a:r>
            <a:r>
              <a:rPr dirty="0" spc="-10"/>
              <a:t>l</a:t>
            </a:r>
            <a:r>
              <a:rPr dirty="0" spc="-5"/>
              <a:t>edge</a:t>
            </a:r>
            <a:r>
              <a:rPr dirty="0" spc="-5"/>
              <a:t> and</a:t>
            </a:r>
            <a:r>
              <a:rPr dirty="0" spc="5"/>
              <a:t>/</a:t>
            </a:r>
            <a:r>
              <a:rPr dirty="0" spc="-5"/>
              <a:t>o</a:t>
            </a:r>
            <a:r>
              <a:rPr dirty="0"/>
              <a:t>r</a:t>
            </a:r>
            <a:r>
              <a:rPr dirty="0" spc="5"/>
              <a:t> </a:t>
            </a:r>
            <a:r>
              <a:rPr dirty="0" spc="-5"/>
              <a:t>e</a:t>
            </a:r>
            <a:r>
              <a:rPr dirty="0" spc="-15"/>
              <a:t>x</a:t>
            </a:r>
            <a:r>
              <a:rPr dirty="0" spc="-5"/>
              <a:t>pe</a:t>
            </a:r>
            <a:r>
              <a:rPr dirty="0"/>
              <a:t>r</a:t>
            </a:r>
            <a:r>
              <a:rPr dirty="0" spc="-10"/>
              <a:t>i</a:t>
            </a:r>
            <a:r>
              <a:rPr dirty="0" spc="-5"/>
              <a:t>en</a:t>
            </a:r>
            <a:r>
              <a:rPr dirty="0"/>
              <a:t>c</a:t>
            </a:r>
            <a:r>
              <a:rPr dirty="0" spc="-20"/>
              <a:t>e</a:t>
            </a:r>
            <a:r>
              <a:rPr dirty="0" spc="-10"/>
              <a:t>,</a:t>
            </a:r>
            <a:r>
              <a:rPr dirty="0" spc="45"/>
              <a:t> </a:t>
            </a:r>
            <a:r>
              <a:rPr dirty="0" spc="-5"/>
              <a:t>an</a:t>
            </a:r>
            <a:r>
              <a:rPr dirty="0"/>
              <a:t>d </a:t>
            </a:r>
            <a:r>
              <a:rPr dirty="0" spc="-10"/>
              <a:t>w</a:t>
            </a:r>
            <a:r>
              <a:rPr dirty="0" spc="-5"/>
              <a:t>h</a:t>
            </a:r>
            <a:r>
              <a:rPr dirty="0"/>
              <a:t>o</a:t>
            </a:r>
            <a:r>
              <a:rPr dirty="0" spc="10"/>
              <a:t> </a:t>
            </a:r>
            <a:r>
              <a:rPr dirty="0"/>
              <a:t>r</a:t>
            </a:r>
            <a:r>
              <a:rPr dirty="0" spc="-20"/>
              <a:t>e</a:t>
            </a:r>
            <a:r>
              <a:rPr dirty="0" spc="-5"/>
              <a:t>f</a:t>
            </a:r>
            <a:r>
              <a:rPr dirty="0" spc="-10"/>
              <a:t>l</a:t>
            </a:r>
            <a:r>
              <a:rPr dirty="0" spc="-5"/>
              <a:t>e</a:t>
            </a:r>
            <a:r>
              <a:rPr dirty="0"/>
              <a:t>c</a:t>
            </a:r>
            <a:r>
              <a:rPr dirty="0" spc="-10"/>
              <a:t>t</a:t>
            </a:r>
            <a:r>
              <a:rPr dirty="0" spc="-5"/>
              <a:t> </a:t>
            </a:r>
            <a:r>
              <a:rPr dirty="0" spc="-5"/>
              <a:t>t</a:t>
            </a:r>
            <a:r>
              <a:rPr dirty="0" spc="-5"/>
              <a:t>h</a:t>
            </a:r>
            <a:r>
              <a:rPr dirty="0"/>
              <a:t>e</a:t>
            </a:r>
            <a:r>
              <a:rPr dirty="0" spc="-10"/>
              <a:t> </a:t>
            </a:r>
            <a:r>
              <a:rPr dirty="0" spc="-10"/>
              <a:t>C</a:t>
            </a:r>
            <a:r>
              <a:rPr dirty="0" spc="-10"/>
              <a:t>i</a:t>
            </a:r>
            <a:r>
              <a:rPr dirty="0" spc="-5"/>
              <a:t>t</a:t>
            </a:r>
            <a:r>
              <a:rPr dirty="0"/>
              <a:t>y</a:t>
            </a:r>
            <a:r>
              <a:rPr dirty="0" spc="-10"/>
              <a:t>’</a:t>
            </a:r>
            <a:r>
              <a:rPr dirty="0"/>
              <a:t>s</a:t>
            </a:r>
            <a:r>
              <a:rPr dirty="0" spc="15"/>
              <a:t> </a:t>
            </a:r>
            <a:r>
              <a:rPr dirty="0" spc="-5"/>
              <a:t>d</a:t>
            </a:r>
            <a:r>
              <a:rPr dirty="0" spc="-10"/>
              <a:t>i</a:t>
            </a:r>
            <a:r>
              <a:rPr dirty="0"/>
              <a:t>v</a:t>
            </a:r>
            <a:r>
              <a:rPr dirty="0" spc="-5"/>
              <a:t>e</a:t>
            </a:r>
            <a:r>
              <a:rPr dirty="0"/>
              <a:t>rs</a:t>
            </a:r>
            <a:r>
              <a:rPr dirty="0" spc="-10"/>
              <a:t>i</a:t>
            </a:r>
            <a:r>
              <a:rPr dirty="0" spc="-5"/>
              <a:t>t</a:t>
            </a:r>
            <a:r>
              <a:rPr dirty="0"/>
              <a:t>y</a:t>
            </a:r>
            <a:r>
              <a:rPr dirty="0" spc="-10"/>
              <a:t>.</a:t>
            </a:r>
          </a:p>
          <a:p>
            <a:pPr marL="355600" indent="-3429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pc="-20"/>
              <a:t>Foc</a:t>
            </a:r>
            <a:r>
              <a:rPr dirty="0" spc="-5"/>
              <a:t>u</a:t>
            </a:r>
            <a:r>
              <a:rPr dirty="0"/>
              <a:t>s </a:t>
            </a:r>
            <a:r>
              <a:rPr dirty="0" spc="-5"/>
              <a:t>o</a:t>
            </a:r>
            <a:r>
              <a:rPr dirty="0"/>
              <a:t>n </a:t>
            </a:r>
            <a:r>
              <a:rPr dirty="0" spc="-5"/>
              <a:t>bu</a:t>
            </a:r>
            <a:r>
              <a:rPr dirty="0" spc="-10"/>
              <a:t>i</a:t>
            </a:r>
            <a:r>
              <a:rPr dirty="0" spc="-10"/>
              <a:t>l</a:t>
            </a:r>
            <a:r>
              <a:rPr dirty="0" spc="-5"/>
              <a:t>d</a:t>
            </a:r>
            <a:r>
              <a:rPr dirty="0" spc="-10"/>
              <a:t>i</a:t>
            </a:r>
            <a:r>
              <a:rPr dirty="0" spc="-5"/>
              <a:t>n</a:t>
            </a:r>
            <a:r>
              <a:rPr dirty="0"/>
              <a:t>g</a:t>
            </a:r>
            <a:r>
              <a:rPr dirty="0" spc="50"/>
              <a:t> </a:t>
            </a:r>
            <a:r>
              <a:rPr dirty="0"/>
              <a:t>c</a:t>
            </a:r>
            <a:r>
              <a:rPr dirty="0" spc="-5"/>
              <a:t>o</a:t>
            </a:r>
            <a:r>
              <a:rPr dirty="0"/>
              <a:t>mm</a:t>
            </a:r>
            <a:r>
              <a:rPr dirty="0" spc="-5"/>
              <a:t>un</a:t>
            </a:r>
            <a:r>
              <a:rPr dirty="0" spc="-10"/>
              <a:t>i</a:t>
            </a:r>
            <a:r>
              <a:rPr dirty="0" spc="-5"/>
              <a:t>t</a:t>
            </a:r>
            <a:r>
              <a:rPr dirty="0"/>
              <a:t>y-</a:t>
            </a:r>
            <a:r>
              <a:rPr dirty="0" spc="-5"/>
              <a:t>po</a:t>
            </a:r>
            <a:r>
              <a:rPr dirty="0" spc="-10"/>
              <a:t>l</a:t>
            </a:r>
            <a:r>
              <a:rPr dirty="0" spc="-10"/>
              <a:t>i</a:t>
            </a:r>
            <a:r>
              <a:rPr dirty="0"/>
              <a:t>ce</a:t>
            </a:r>
            <a:r>
              <a:rPr dirty="0" spc="35"/>
              <a:t> </a:t>
            </a:r>
            <a:r>
              <a:rPr dirty="0" spc="-5"/>
              <a:t>t</a:t>
            </a:r>
            <a:r>
              <a:rPr dirty="0"/>
              <a:t>r</a:t>
            </a:r>
            <a:r>
              <a:rPr dirty="0" spc="-5"/>
              <a:t>u</a:t>
            </a:r>
            <a:r>
              <a:rPr dirty="0"/>
              <a:t>s</a:t>
            </a:r>
            <a:r>
              <a:rPr dirty="0" spc="-10"/>
              <a:t>t</a:t>
            </a:r>
            <a:r>
              <a:rPr dirty="0" spc="-30"/>
              <a:t> </a:t>
            </a:r>
            <a:r>
              <a:rPr dirty="0" spc="-5"/>
              <a:t>an</a:t>
            </a:r>
            <a:r>
              <a:rPr dirty="0"/>
              <a:t>d</a:t>
            </a:r>
            <a:r>
              <a:rPr dirty="0" spc="10"/>
              <a:t> 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5"/>
              <a:t>p</a:t>
            </a:r>
            <a:r>
              <a:rPr dirty="0"/>
              <a:t>r</a:t>
            </a:r>
            <a:r>
              <a:rPr dirty="0" spc="-5"/>
              <a:t>o</a:t>
            </a:r>
            <a:r>
              <a:rPr dirty="0"/>
              <a:t>v</a:t>
            </a:r>
            <a:r>
              <a:rPr dirty="0" spc="-10"/>
              <a:t>i</a:t>
            </a:r>
            <a:r>
              <a:rPr dirty="0" spc="-5"/>
              <a:t>n</a:t>
            </a:r>
            <a:r>
              <a:rPr dirty="0"/>
              <a:t>g</a:t>
            </a:r>
            <a:r>
              <a:rPr dirty="0" spc="25"/>
              <a:t> </a:t>
            </a:r>
            <a:r>
              <a:rPr dirty="0" spc="-5"/>
              <a:t>pub</a:t>
            </a:r>
            <a:r>
              <a:rPr dirty="0" spc="-10"/>
              <a:t>l</a:t>
            </a:r>
            <a:r>
              <a:rPr dirty="0" spc="-10"/>
              <a:t>i</a:t>
            </a:r>
            <a:r>
              <a:rPr dirty="0"/>
              <a:t>c</a:t>
            </a:r>
            <a:r>
              <a:rPr dirty="0" spc="25"/>
              <a:t> </a:t>
            </a:r>
            <a:r>
              <a:rPr dirty="0"/>
              <a:t>s</a:t>
            </a:r>
            <a:r>
              <a:rPr dirty="0" spc="-20"/>
              <a:t>a</a:t>
            </a:r>
            <a:r>
              <a:rPr dirty="0" spc="-5"/>
              <a:t>f</a:t>
            </a:r>
            <a:r>
              <a:rPr dirty="0" spc="-20"/>
              <a:t>e</a:t>
            </a:r>
            <a:r>
              <a:rPr dirty="0" spc="-5"/>
              <a:t>t</a:t>
            </a:r>
            <a:r>
              <a:rPr dirty="0"/>
              <a:t>y</a:t>
            </a:r>
            <a:r>
              <a:rPr dirty="0" spc="-10"/>
              <a:t>.</a:t>
            </a:r>
          </a:p>
          <a:p>
            <a:pPr>
              <a:lnSpc>
                <a:spcPct val="100000"/>
              </a:lnSpc>
              <a:spcBef>
                <a:spcPts val="4"/>
              </a:spcBef>
              <a:buClr>
                <a:srgbClr val="464646"/>
              </a:buClr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/>
              <a:t>M</a:t>
            </a:r>
            <a:r>
              <a:rPr dirty="0" spc="-5"/>
              <a:t>anag</a:t>
            </a:r>
            <a:r>
              <a:rPr dirty="0"/>
              <a:t>e</a:t>
            </a:r>
            <a:r>
              <a:rPr dirty="0" spc="10"/>
              <a:t> </a:t>
            </a:r>
            <a:r>
              <a:rPr dirty="0" spc="-5"/>
              <a:t>t</a:t>
            </a:r>
            <a:r>
              <a:rPr dirty="0" spc="-5"/>
              <a:t>h</a:t>
            </a:r>
            <a:r>
              <a:rPr dirty="0"/>
              <a:t>e c</a:t>
            </a:r>
            <a:r>
              <a:rPr dirty="0" spc="-10"/>
              <a:t>i</a:t>
            </a:r>
            <a:r>
              <a:rPr dirty="0"/>
              <a:t>v</a:t>
            </a:r>
            <a:r>
              <a:rPr dirty="0" spc="-10"/>
              <a:t>i</a:t>
            </a:r>
            <a:r>
              <a:rPr dirty="0" spc="-5"/>
              <a:t>l</a:t>
            </a:r>
            <a:r>
              <a:rPr dirty="0" spc="-10"/>
              <a:t>i</a:t>
            </a:r>
            <a:r>
              <a:rPr dirty="0" spc="-5"/>
              <a:t>a</a:t>
            </a:r>
            <a:r>
              <a:rPr dirty="0"/>
              <a:t>n</a:t>
            </a:r>
            <a:r>
              <a:rPr dirty="0" spc="35"/>
              <a:t> </a:t>
            </a:r>
            <a:r>
              <a:rPr dirty="0"/>
              <a:t>c</a:t>
            </a:r>
            <a:r>
              <a:rPr dirty="0" spc="-5"/>
              <a:t>o</a:t>
            </a:r>
            <a:r>
              <a:rPr dirty="0"/>
              <a:t>m</a:t>
            </a:r>
            <a:r>
              <a:rPr dirty="0" spc="-5"/>
              <a:t>p</a:t>
            </a:r>
            <a:r>
              <a:rPr dirty="0" spc="-10"/>
              <a:t>l</a:t>
            </a:r>
            <a:r>
              <a:rPr dirty="0" spc="-5"/>
              <a:t>a</a:t>
            </a:r>
            <a:r>
              <a:rPr dirty="0" spc="-10"/>
              <a:t>i</a:t>
            </a:r>
            <a:r>
              <a:rPr dirty="0" spc="-20"/>
              <a:t>n</a:t>
            </a:r>
            <a:r>
              <a:rPr dirty="0" spc="-10"/>
              <a:t>t</a:t>
            </a:r>
            <a:r>
              <a:rPr dirty="0" spc="20"/>
              <a:t> </a:t>
            </a:r>
            <a:r>
              <a:rPr dirty="0" spc="-5"/>
              <a:t>p</a:t>
            </a:r>
            <a:r>
              <a:rPr dirty="0" spc="5"/>
              <a:t>r</a:t>
            </a:r>
            <a:r>
              <a:rPr dirty="0" spc="-5"/>
              <a:t>o</a:t>
            </a:r>
            <a:r>
              <a:rPr dirty="0"/>
              <a:t>c</a:t>
            </a:r>
            <a:r>
              <a:rPr dirty="0" spc="-5"/>
              <a:t>e</a:t>
            </a:r>
            <a:r>
              <a:rPr dirty="0"/>
              <a:t>ss</a:t>
            </a:r>
            <a:r>
              <a:rPr dirty="0" spc="-10"/>
              <a:t>.</a:t>
            </a:r>
          </a:p>
          <a:p>
            <a:pPr lvl="1" marL="769620" indent="-419100">
              <a:lnSpc>
                <a:spcPct val="100000"/>
              </a:lnSpc>
              <a:spcBef>
                <a:spcPts val="3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-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822960" indent="-472440">
              <a:lnSpc>
                <a:spcPct val="100000"/>
              </a:lnSpc>
              <a:spcBef>
                <a:spcPts val="15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;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e.</a:t>
            </a:r>
            <a:endParaRPr sz="2400">
              <a:latin typeface="Arial"/>
              <a:cs typeface="Arial"/>
            </a:endParaRPr>
          </a:p>
          <a:p>
            <a:pPr lvl="1" marL="822960" indent="-472440">
              <a:lnSpc>
                <a:spcPct val="100000"/>
              </a:lnSpc>
              <a:spcBef>
                <a:spcPts val="15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769620" marR="462280" indent="-419100">
              <a:lnSpc>
                <a:spcPct val="100000"/>
              </a:lnSpc>
              <a:spcBef>
                <a:spcPts val="15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ke 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ega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5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eque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be</a:t>
            </a:r>
            <a:r>
              <a:rPr dirty="0" sz="2400" spc="5" i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i="1">
                <a:solidFill>
                  <a:srgbClr val="464646"/>
                </a:solidFill>
                <a:latin typeface="Arial"/>
                <a:cs typeface="Arial"/>
              </a:rPr>
              <a:t>re 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hey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 a</a:t>
            </a:r>
            <a:r>
              <a:rPr dirty="0" sz="2400" i="1">
                <a:solidFill>
                  <a:srgbClr val="464646"/>
                </a:solidFill>
                <a:latin typeface="Arial"/>
                <a:cs typeface="Arial"/>
              </a:rPr>
              <a:t>re 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 i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nal</a:t>
            </a:r>
            <a:r>
              <a:rPr dirty="0" sz="2400" spc="-10" i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i="1">
                <a:solidFill>
                  <a:srgbClr val="464646"/>
                </a:solidFill>
                <a:latin typeface="Arial"/>
                <a:cs typeface="Arial"/>
              </a:rPr>
              <a:t>z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ed.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9347" y="1588968"/>
            <a:ext cx="10175240" cy="3186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ng.</a:t>
            </a:r>
            <a:endParaRPr sz="2400">
              <a:latin typeface="Arial"/>
              <a:cs typeface="Arial"/>
            </a:endParaRPr>
          </a:p>
          <a:p>
            <a:pPr lvl="1" marL="906780" indent="-473709">
              <a:lnSpc>
                <a:spcPct val="100000"/>
              </a:lnSpc>
              <a:spcBef>
                <a:spcPts val="600"/>
              </a:spcBef>
              <a:buClr>
                <a:srgbClr val="464646"/>
              </a:buClr>
              <a:buFont typeface="Arial"/>
              <a:buChar char="—"/>
              <a:tabLst>
                <a:tab pos="90741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yze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oppo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906780" indent="-473709">
              <a:lnSpc>
                <a:spcPct val="100000"/>
              </a:lnSpc>
              <a:spcBef>
                <a:spcPts val="600"/>
              </a:spcBef>
              <a:buClr>
                <a:srgbClr val="464646"/>
              </a:buClr>
              <a:buFont typeface="Arial"/>
              <a:buChar char="—"/>
              <a:tabLst>
                <a:tab pos="907415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ponse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pub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906780" indent="-473709">
              <a:lnSpc>
                <a:spcPct val="100000"/>
              </a:lnSpc>
              <a:spcBef>
                <a:spcPts val="600"/>
              </a:spcBef>
              <a:buClr>
                <a:srgbClr val="464646"/>
              </a:buClr>
              <a:buFont typeface="Arial"/>
              <a:buChar char="—"/>
              <a:tabLst>
                <a:tab pos="90741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p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denia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marR="892810" indent="-3429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ondu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ch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ogue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4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bene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a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ry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6990">
              <a:lnSpc>
                <a:spcPct val="100000"/>
              </a:lnSpc>
            </a:pPr>
            <a:fld id="{81D60167-4931-47E6-BA6A-407CBD079E47}" type="slidenum">
              <a:rPr dirty="0" spc="-15"/>
              <a:t>14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887" y="149870"/>
            <a:ext cx="7837170" cy="8712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95100"/>
              </a:lnSpc>
              <a:tabLst>
                <a:tab pos="3058160" algn="l"/>
              </a:tabLst>
            </a:pP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WHA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4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	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40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FFERE</a:t>
            </a: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(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con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t.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)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A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VERS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B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AR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LL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9347" y="1611219"/>
            <a:ext cx="10287000" cy="3271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apab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uppo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pa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iona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ff.</a:t>
            </a:r>
            <a:endParaRPr sz="2400">
              <a:latin typeface="Arial"/>
              <a:cs typeface="Arial"/>
            </a:endParaRPr>
          </a:p>
          <a:p>
            <a:pPr lvl="1" marL="769620" marR="1219200" indent="-419100">
              <a:lnSpc>
                <a:spcPct val="100000"/>
              </a:lnSpc>
              <a:spcBef>
                <a:spcPts val="6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se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769620" marR="1475105" indent="-419100">
              <a:lnSpc>
                <a:spcPct val="10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hoo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(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plai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)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19455" marR="1180465" indent="-421005">
              <a:lnSpc>
                <a:spcPct val="100000"/>
              </a:lnSpc>
              <a:spcBef>
                <a:spcPts val="800"/>
              </a:spcBef>
              <a:tabLst>
                <a:tab pos="772795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—		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ndependen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5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rs’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hand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of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hoo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(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350520">
              <a:lnSpc>
                <a:spcPct val="100000"/>
              </a:lnSpc>
              <a:spcBef>
                <a:spcPts val="790"/>
              </a:spcBef>
              <a:tabLst>
                <a:tab pos="822960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—	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se 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ubpoen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needed.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6990">
              <a:lnSpc>
                <a:spcPct val="100000"/>
              </a:lnSpc>
            </a:pPr>
            <a:fld id="{81D60167-4931-47E6-BA6A-407CBD079E47}" type="slidenum">
              <a:rPr dirty="0" spc="-15"/>
              <a:t>14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887" y="149870"/>
            <a:ext cx="7837170" cy="8712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95100"/>
              </a:lnSpc>
              <a:tabLst>
                <a:tab pos="3058160" algn="l"/>
              </a:tabLst>
            </a:pP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WHA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4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	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40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FFERE</a:t>
            </a: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(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con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t.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)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A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VERS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B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AR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LL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1368" y="1517645"/>
            <a:ext cx="9473565" cy="37426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356235" algn="l"/>
              </a:tabLst>
            </a:pP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Tak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’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-m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5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356235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a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356235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ope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689"/>
              </a:spcBef>
              <a:buClr>
                <a:srgbClr val="464646"/>
              </a:buClr>
              <a:buFont typeface="Arial"/>
              <a:buChar char="•"/>
              <a:tabLst>
                <a:tab pos="356235" algn="l"/>
              </a:tabLst>
            </a:pP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Tak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budge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411480">
              <a:lnSpc>
                <a:spcPct val="100000"/>
              </a:lnSpc>
              <a:spcBef>
                <a:spcPts val="505"/>
              </a:spcBef>
            </a:pPr>
            <a:r>
              <a:rPr dirty="0" sz="1600" spc="-20">
                <a:solidFill>
                  <a:srgbClr val="404040"/>
                </a:solidFill>
                <a:latin typeface="Arial"/>
                <a:cs typeface="Arial"/>
              </a:rPr>
              <a:t>—</a:t>
            </a:r>
            <a:r>
              <a:rPr dirty="0" sz="1600" spc="-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1600" spc="2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Th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e </a:t>
            </a:r>
            <a:r>
              <a:rPr dirty="0" sz="2400" spc="-1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y</a:t>
            </a:r>
            <a:r>
              <a:rPr dirty="0" sz="2400" spc="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oun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l</a:t>
            </a:r>
            <a:r>
              <a:rPr dirty="0" sz="2400" spc="3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de</a:t>
            </a:r>
            <a:r>
              <a:rPr dirty="0" sz="2400" spc="5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rm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ine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/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ho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y s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rv</a:t>
            </a:r>
            <a:r>
              <a:rPr dirty="0" sz="2400" spc="-10">
                <a:solidFill>
                  <a:srgbClr val="404040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s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04040"/>
                </a:solidFill>
                <a:latin typeface="Arial"/>
                <a:cs typeface="Arial"/>
              </a:rPr>
              <a:t>re 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04040"/>
                </a:solidFill>
                <a:latin typeface="Arial"/>
                <a:cs typeface="Arial"/>
              </a:rPr>
              <a:t>unded.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100"/>
              </a:spcBef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aga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–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re 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ob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j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-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uppo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pub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6990">
              <a:lnSpc>
                <a:spcPct val="100000"/>
              </a:lnSpc>
            </a:pPr>
            <a:fld id="{81D60167-4931-47E6-BA6A-407CBD079E47}" type="slidenum">
              <a:rPr dirty="0" spc="-15"/>
              <a:t>14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1299" rIns="0" bIns="0" rtlCol="0" vert="horz">
            <a:spAutoFit/>
          </a:bodyPr>
          <a:lstStyle/>
          <a:p>
            <a:pPr marL="250190">
              <a:lnSpc>
                <a:spcPts val="4680"/>
              </a:lnSpc>
            </a:pPr>
            <a:r>
              <a:rPr dirty="0" spc="-35"/>
              <a:t>MYTH</a:t>
            </a:r>
            <a:r>
              <a:rPr dirty="0" spc="-30"/>
              <a:t>S</a:t>
            </a:r>
            <a:r>
              <a:rPr dirty="0" spc="10"/>
              <a:t> </a:t>
            </a:r>
            <a:r>
              <a:rPr dirty="0" spc="-35"/>
              <a:t>ABO</a:t>
            </a:r>
            <a:r>
              <a:rPr dirty="0" spc="-40"/>
              <a:t>U</a:t>
            </a:r>
            <a:r>
              <a:rPr dirty="0" spc="-25"/>
              <a:t>T</a:t>
            </a:r>
            <a:r>
              <a:rPr dirty="0" spc="25"/>
              <a:t> </a:t>
            </a:r>
            <a:r>
              <a:rPr dirty="0" spc="-35"/>
              <a:t>TH</a:t>
            </a:r>
            <a:r>
              <a:rPr dirty="0" spc="-30"/>
              <a:t>E</a:t>
            </a:r>
            <a:r>
              <a:rPr dirty="0" spc="10"/>
              <a:t> </a:t>
            </a:r>
            <a:r>
              <a:rPr dirty="0" spc="-35"/>
              <a:t>PLAN</a:t>
            </a:r>
          </a:p>
          <a:p>
            <a:pPr marL="250190">
              <a:lnSpc>
                <a:spcPts val="2760"/>
              </a:lnSpc>
            </a:pPr>
            <a:r>
              <a:rPr dirty="0" sz="2400"/>
              <a:t>A</a:t>
            </a:r>
            <a:r>
              <a:rPr dirty="0" sz="2400" spc="-5"/>
              <a:t> </a:t>
            </a:r>
            <a:r>
              <a:rPr dirty="0" sz="2400" spc="-10"/>
              <a:t>NE</a:t>
            </a:r>
            <a:r>
              <a:rPr dirty="0" sz="2400"/>
              <a:t>W</a:t>
            </a:r>
            <a:r>
              <a:rPr dirty="0" sz="2400" spc="5"/>
              <a:t> </a:t>
            </a:r>
            <a:r>
              <a:rPr dirty="0" sz="2400" spc="-15"/>
              <a:t>O</a:t>
            </a:r>
            <a:r>
              <a:rPr dirty="0" sz="2400" spc="-25"/>
              <a:t>VERS</a:t>
            </a:r>
            <a:r>
              <a:rPr dirty="0" sz="2400" spc="-10"/>
              <a:t>I</a:t>
            </a:r>
            <a:r>
              <a:rPr dirty="0" sz="2400" spc="-15"/>
              <a:t>G</a:t>
            </a:r>
            <a:r>
              <a:rPr dirty="0" sz="2400" spc="-10"/>
              <a:t>H</a:t>
            </a:r>
            <a:r>
              <a:rPr dirty="0" sz="2400"/>
              <a:t>T</a:t>
            </a:r>
            <a:r>
              <a:rPr dirty="0" sz="2400" spc="-10"/>
              <a:t> B</a:t>
            </a:r>
            <a:r>
              <a:rPr dirty="0" sz="2400" spc="5"/>
              <a:t>O</a:t>
            </a:r>
            <a:r>
              <a:rPr dirty="0" sz="2400" spc="-10"/>
              <a:t>AR</a:t>
            </a:r>
            <a:r>
              <a:rPr dirty="0" sz="2400"/>
              <a:t>D</a:t>
            </a:r>
            <a:r>
              <a:rPr dirty="0" sz="2400" spc="20"/>
              <a:t> </a:t>
            </a:r>
            <a:r>
              <a:rPr dirty="0" sz="2400" spc="-25" i="1">
                <a:latin typeface="Arial"/>
                <a:cs typeface="Arial"/>
              </a:rPr>
              <a:t>W</a:t>
            </a:r>
            <a:r>
              <a:rPr dirty="0" sz="2400" spc="-5" i="1">
                <a:latin typeface="Arial"/>
                <a:cs typeface="Arial"/>
              </a:rPr>
              <a:t>I</a:t>
            </a:r>
            <a:r>
              <a:rPr dirty="0" sz="2400" spc="-20" i="1">
                <a:latin typeface="Arial"/>
                <a:cs typeface="Arial"/>
              </a:rPr>
              <a:t>L</a:t>
            </a:r>
            <a:r>
              <a:rPr dirty="0" sz="2400" spc="-15" i="1">
                <a:latin typeface="Arial"/>
                <a:cs typeface="Arial"/>
              </a:rPr>
              <a:t>L</a:t>
            </a:r>
            <a:r>
              <a:rPr dirty="0" sz="2400" spc="-35" i="1">
                <a:latin typeface="Arial"/>
                <a:cs typeface="Arial"/>
              </a:rPr>
              <a:t> </a:t>
            </a:r>
            <a:r>
              <a:rPr dirty="0" sz="2400" spc="-10" i="1">
                <a:latin typeface="Arial"/>
                <a:cs typeface="Arial"/>
              </a:rPr>
              <a:t>N</a:t>
            </a:r>
            <a:r>
              <a:rPr dirty="0" sz="2400" spc="-15" i="1">
                <a:latin typeface="Arial"/>
                <a:cs typeface="Arial"/>
              </a:rPr>
              <a:t>O</a:t>
            </a:r>
            <a:r>
              <a:rPr dirty="0" sz="2400" spc="-20" i="1">
                <a:latin typeface="Arial"/>
                <a:cs typeface="Arial"/>
              </a:rPr>
              <a:t>T</a:t>
            </a:r>
            <a:r>
              <a:rPr dirty="0" sz="2400"/>
              <a:t>: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539" y="2331859"/>
            <a:ext cx="6795770" cy="16103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6480"/>
              </a:lnSpc>
            </a:pPr>
            <a:r>
              <a:rPr dirty="0" sz="6000" spc="-5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6000" spc="-10" b="1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6000" spc="-5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6000" spc="-5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6000" spc="-35" b="1">
                <a:solidFill>
                  <a:srgbClr val="464646"/>
                </a:solidFill>
                <a:latin typeface="Arial"/>
                <a:cs typeface="Arial"/>
              </a:rPr>
              <a:t>IG</a:t>
            </a:r>
            <a:r>
              <a:rPr dirty="0" sz="6000" spc="-5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6000" spc="-4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60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6000" spc="-10" b="1">
                <a:solidFill>
                  <a:srgbClr val="464646"/>
                </a:solidFill>
                <a:latin typeface="Arial"/>
                <a:cs typeface="Arial"/>
              </a:rPr>
              <a:t>PL</a:t>
            </a:r>
            <a:r>
              <a:rPr dirty="0" sz="6000" b="1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60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6000" spc="-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6000" spc="-10" b="1">
                <a:solidFill>
                  <a:srgbClr val="464646"/>
                </a:solidFill>
                <a:latin typeface="Arial"/>
                <a:cs typeface="Arial"/>
              </a:rPr>
              <a:t>ET</a:t>
            </a:r>
            <a:r>
              <a:rPr dirty="0" sz="6000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6000" spc="-2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6000" spc="-45" b="1">
                <a:solidFill>
                  <a:srgbClr val="464646"/>
                </a:solidFill>
                <a:latin typeface="Arial"/>
                <a:cs typeface="Arial"/>
              </a:rPr>
              <a:t>LS</a:t>
            </a:r>
            <a:endParaRPr sz="6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6990">
              <a:lnSpc>
                <a:spcPct val="100000"/>
              </a:lnSpc>
            </a:pPr>
            <a:fld id="{81D60167-4931-47E6-BA6A-407CBD079E47}" type="slidenum">
              <a:rPr dirty="0" spc="-15"/>
              <a:t>14</a:t>
            </a:fld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0769" rIns="0" bIns="0" rtlCol="0" vert="horz">
            <a:spAutoFit/>
          </a:bodyPr>
          <a:lstStyle/>
          <a:p>
            <a:pPr marL="250190">
              <a:lnSpc>
                <a:spcPts val="4760"/>
              </a:lnSpc>
            </a:pPr>
            <a:r>
              <a:rPr dirty="0" spc="-35"/>
              <a:t>STRUCTURA</a:t>
            </a:r>
            <a:r>
              <a:rPr dirty="0" spc="-25"/>
              <a:t>L</a:t>
            </a:r>
            <a:r>
              <a:rPr dirty="0" spc="35"/>
              <a:t> </a:t>
            </a:r>
            <a:r>
              <a:rPr dirty="0" spc="-10"/>
              <a:t>I</a:t>
            </a:r>
            <a:r>
              <a:rPr dirty="0" spc="-35"/>
              <a:t>NDEPENDENCE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46990">
              <a:lnSpc>
                <a:spcPct val="100000"/>
              </a:lnSpc>
            </a:pPr>
            <a:fld id="{81D60167-4931-47E6-BA6A-407CBD079E47}" type="slidenum">
              <a:rPr dirty="0" spc="-15"/>
              <a:t>14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29915" y="1143803"/>
            <a:ext cx="10198100" cy="48069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590"/>
              </a:lnSpc>
            </a:pP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ndependen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ove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gh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agenc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accoun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ab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it</a:t>
            </a:r>
            <a:r>
              <a:rPr dirty="0" sz="2400" spc="-45" b="1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ity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ounc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il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&amp;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30" b="1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14325" indent="-271145">
              <a:lnSpc>
                <a:spcPct val="100000"/>
              </a:lnSpc>
              <a:spcBef>
                <a:spcPts val="1600"/>
              </a:spcBef>
              <a:buClr>
                <a:srgbClr val="464646"/>
              </a:buClr>
              <a:buFont typeface="Arial"/>
              <a:buChar char="•"/>
              <a:tabLst>
                <a:tab pos="332105" algn="l"/>
              </a:tabLst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ndo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pla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nan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lvl="1" marL="753110" indent="-406400">
              <a:lnSpc>
                <a:spcPct val="100000"/>
              </a:lnSpc>
              <a:spcBef>
                <a:spcPts val="405"/>
              </a:spcBef>
              <a:buClr>
                <a:srgbClr val="464646"/>
              </a:buClr>
              <a:buFont typeface="Arial"/>
              <a:buChar char="—"/>
              <a:tabLst>
                <a:tab pos="82105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ep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lvl="1" marL="820419" indent="-473709">
              <a:lnSpc>
                <a:spcPct val="100000"/>
              </a:lnSpc>
              <a:spcBef>
                <a:spcPts val="1415"/>
              </a:spcBef>
              <a:buClr>
                <a:srgbClr val="464646"/>
              </a:buClr>
              <a:buFont typeface="Arial"/>
              <a:buChar char="—"/>
              <a:tabLst>
                <a:tab pos="821055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&amp;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cr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endParaRPr sz="2400">
              <a:latin typeface="Arial"/>
              <a:cs typeface="Arial"/>
            </a:endParaRPr>
          </a:p>
          <a:p>
            <a:pPr lvl="1" marL="753110" marR="405765" indent="-406400">
              <a:lnSpc>
                <a:spcPts val="2590"/>
              </a:lnSpc>
              <a:spcBef>
                <a:spcPts val="1730"/>
              </a:spcBef>
              <a:buClr>
                <a:srgbClr val="464646"/>
              </a:buClr>
              <a:buFont typeface="Arial"/>
              <a:buChar char="—"/>
              <a:tabLst>
                <a:tab pos="821055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&amp;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ry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 </a:t>
            </a:r>
            <a:r>
              <a:rPr dirty="0" sz="2400" spc="-5" i="1" u="heavy">
                <a:solidFill>
                  <a:srgbClr val="464646"/>
                </a:solidFill>
                <a:latin typeface="Arial"/>
                <a:cs typeface="Arial"/>
              </a:rPr>
              <a:t>be</a:t>
            </a:r>
            <a:r>
              <a:rPr dirty="0" sz="2400" spc="5" i="1" u="heavy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 i="1" u="heavy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i="1" u="heavy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i="1" u="heavy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i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  <a:p>
            <a:pPr marL="314325" marR="260985" indent="-287655">
              <a:lnSpc>
                <a:spcPts val="2590"/>
              </a:lnSpc>
              <a:spcBef>
                <a:spcPts val="1705"/>
              </a:spcBef>
              <a:buClr>
                <a:srgbClr val="464646"/>
              </a:buClr>
              <a:buFont typeface="Arial"/>
              <a:buChar char="•"/>
              <a:tabLst>
                <a:tab pos="31496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aun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ch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ndependen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5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not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upon.</a:t>
            </a:r>
            <a:endParaRPr sz="2400">
              <a:latin typeface="Arial"/>
              <a:cs typeface="Arial"/>
            </a:endParaRPr>
          </a:p>
          <a:p>
            <a:pPr marL="331470" marR="212725" indent="-288290">
              <a:lnSpc>
                <a:spcPts val="2590"/>
              </a:lnSpc>
              <a:spcBef>
                <a:spcPts val="1705"/>
              </a:spcBef>
              <a:buClr>
                <a:srgbClr val="464646"/>
              </a:buClr>
              <a:buFont typeface="Arial"/>
              <a:buChar char="•"/>
              <a:tabLst>
                <a:tab pos="33210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sys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3320" rIns="0" bIns="0" rtlCol="0" vert="horz">
            <a:spAutoFit/>
          </a:bodyPr>
          <a:lstStyle/>
          <a:p>
            <a:pPr marL="250190">
              <a:lnSpc>
                <a:spcPct val="100000"/>
              </a:lnSpc>
            </a:pPr>
            <a:r>
              <a:rPr dirty="0" spc="-35"/>
              <a:t>AGENDA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887" y="1493142"/>
            <a:ext cx="2567305" cy="3698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0360" indent="-32766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340360" algn="l"/>
              </a:tabLst>
            </a:pP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800" spc="-20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8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rob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s</a:t>
            </a:r>
            <a:endParaRPr sz="2800">
              <a:latin typeface="Arial"/>
              <a:cs typeface="Arial"/>
            </a:endParaRPr>
          </a:p>
          <a:p>
            <a:pPr marL="340360" indent="-327660">
              <a:lnSpc>
                <a:spcPct val="100000"/>
              </a:lnSpc>
              <a:spcBef>
                <a:spcPts val="1860"/>
              </a:spcBef>
              <a:buClr>
                <a:srgbClr val="464646"/>
              </a:buClr>
              <a:buFont typeface="Arial"/>
              <a:buChar char="•"/>
              <a:tabLst>
                <a:tab pos="340360" algn="l"/>
              </a:tabLst>
            </a:pP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800" spc="-20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8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tion</a:t>
            </a:r>
            <a:endParaRPr sz="2800">
              <a:latin typeface="Arial"/>
              <a:cs typeface="Arial"/>
            </a:endParaRPr>
          </a:p>
          <a:p>
            <a:pPr marL="340360" indent="-327660">
              <a:lnSpc>
                <a:spcPct val="100000"/>
              </a:lnSpc>
              <a:spcBef>
                <a:spcPts val="1870"/>
              </a:spcBef>
              <a:buClr>
                <a:srgbClr val="464646"/>
              </a:buClr>
              <a:buFont typeface="Arial"/>
              <a:buChar char="•"/>
              <a:tabLst>
                <a:tab pos="340360" algn="l"/>
              </a:tabLst>
            </a:pP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lan</a:t>
            </a:r>
            <a:r>
              <a:rPr dirty="0" sz="28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il</a:t>
            </a:r>
            <a:endParaRPr sz="2800">
              <a:latin typeface="Arial"/>
              <a:cs typeface="Arial"/>
            </a:endParaRPr>
          </a:p>
          <a:p>
            <a:pPr marL="340360" indent="-327660">
              <a:lnSpc>
                <a:spcPct val="100000"/>
              </a:lnSpc>
              <a:spcBef>
                <a:spcPts val="1860"/>
              </a:spcBef>
              <a:buClr>
                <a:srgbClr val="464646"/>
              </a:buClr>
              <a:buFont typeface="Arial"/>
              <a:buChar char="•"/>
              <a:tabLst>
                <a:tab pos="340360" algn="l"/>
              </a:tabLst>
            </a:pP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ary</a:t>
            </a:r>
            <a:endParaRPr sz="2800">
              <a:latin typeface="Arial"/>
              <a:cs typeface="Arial"/>
            </a:endParaRPr>
          </a:p>
          <a:p>
            <a:pPr marL="340360" indent="-327660">
              <a:lnSpc>
                <a:spcPct val="100000"/>
              </a:lnSpc>
              <a:spcBef>
                <a:spcPts val="1860"/>
              </a:spcBef>
              <a:buClr>
                <a:srgbClr val="464646"/>
              </a:buClr>
              <a:buFont typeface="Arial"/>
              <a:buChar char="•"/>
              <a:tabLst>
                <a:tab pos="340360" algn="l"/>
              </a:tabLst>
            </a:pP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ex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eps</a:t>
            </a:r>
            <a:endParaRPr sz="2800">
              <a:latin typeface="Arial"/>
              <a:cs typeface="Arial"/>
            </a:endParaRPr>
          </a:p>
          <a:p>
            <a:pPr marL="340360" indent="-327660">
              <a:lnSpc>
                <a:spcPct val="100000"/>
              </a:lnSpc>
              <a:spcBef>
                <a:spcPts val="1870"/>
              </a:spcBef>
              <a:buClr>
                <a:srgbClr val="464646"/>
              </a:buClr>
              <a:buFont typeface="Arial"/>
              <a:buChar char="•"/>
              <a:tabLst>
                <a:tab pos="340360" algn="l"/>
              </a:tabLst>
            </a:pP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Q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&amp;A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22478" rIns="0" bIns="0" rtlCol="0" vert="horz">
            <a:spAutoFit/>
          </a:bodyPr>
          <a:lstStyle/>
          <a:p>
            <a:pPr marL="250190">
              <a:lnSpc>
                <a:spcPts val="4760"/>
              </a:lnSpc>
            </a:pPr>
            <a:r>
              <a:rPr dirty="0" spc="-35"/>
              <a:t>PROCE</a:t>
            </a:r>
            <a:r>
              <a:rPr dirty="0" spc="-40"/>
              <a:t>DURA</a:t>
            </a:r>
            <a:r>
              <a:rPr dirty="0" spc="-25"/>
              <a:t>L</a:t>
            </a:r>
            <a:r>
              <a:rPr dirty="0" spc="50"/>
              <a:t> </a:t>
            </a:r>
            <a:r>
              <a:rPr dirty="0" spc="-35"/>
              <a:t>FA</a:t>
            </a:r>
            <a:r>
              <a:rPr dirty="0" spc="-15"/>
              <a:t>I</a:t>
            </a:r>
            <a:r>
              <a:rPr dirty="0" spc="-35"/>
              <a:t>RNES</a:t>
            </a:r>
            <a:r>
              <a:rPr dirty="0" spc="-30"/>
              <a:t>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706704" y="6399759"/>
            <a:ext cx="3333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Calibri"/>
                <a:cs typeface="Calibri"/>
              </a:rPr>
              <a:t>20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089" y="1126217"/>
            <a:ext cx="9759315" cy="3990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2590"/>
              </a:lnSpc>
            </a:pP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c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ili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-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3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co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3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oces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ha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access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anspa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and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rms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30" b="1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450850" marR="265430" indent="-403860">
              <a:lnSpc>
                <a:spcPct val="114199"/>
              </a:lnSpc>
              <a:spcBef>
                <a:spcPts val="1655"/>
              </a:spcBef>
              <a:buClr>
                <a:srgbClr val="464646"/>
              </a:buClr>
              <a:buFont typeface="Arial"/>
              <a:buChar char="—"/>
              <a:tabLst>
                <a:tab pos="52197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rms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 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pub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ili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Ci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;</a:t>
            </a:r>
            <a:r>
              <a:rPr dirty="0" sz="2400" spc="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435609" marR="349885" indent="-388620">
              <a:lnSpc>
                <a:spcPts val="2590"/>
              </a:lnSpc>
              <a:spcBef>
                <a:spcPts val="1745"/>
              </a:spcBef>
              <a:buClr>
                <a:srgbClr val="464646"/>
              </a:buClr>
              <a:buFont typeface="Arial"/>
              <a:buChar char="—"/>
              <a:tabLst>
                <a:tab pos="52197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anda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z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ke 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ondu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nan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lk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21334" marR="571500" indent="-474345">
              <a:lnSpc>
                <a:spcPts val="2590"/>
              </a:lnSpc>
              <a:spcBef>
                <a:spcPts val="1705"/>
              </a:spcBef>
              <a:buClr>
                <a:srgbClr val="464646"/>
              </a:buClr>
              <a:buFont typeface="Arial"/>
              <a:buChar char="—"/>
              <a:tabLst>
                <a:tab pos="52197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onab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4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ainant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ck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21334" indent="-474345">
              <a:lnSpc>
                <a:spcPct val="100000"/>
              </a:lnSpc>
              <a:spcBef>
                <a:spcPts val="1365"/>
              </a:spcBef>
              <a:buClr>
                <a:srgbClr val="464646"/>
              </a:buClr>
              <a:buFont typeface="Arial"/>
              <a:buChar char="—"/>
              <a:tabLst>
                <a:tab pos="521970" algn="l"/>
              </a:tabLst>
            </a:pP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4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a 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op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4370" rIns="0" bIns="0" rtlCol="0" vert="horz">
            <a:spAutoFit/>
          </a:bodyPr>
          <a:lstStyle/>
          <a:p>
            <a:pPr marL="250190">
              <a:lnSpc>
                <a:spcPts val="4760"/>
              </a:lnSpc>
            </a:pPr>
            <a:r>
              <a:rPr dirty="0" spc="-35"/>
              <a:t>PUBL</a:t>
            </a:r>
            <a:r>
              <a:rPr dirty="0" spc="-10"/>
              <a:t>I</a:t>
            </a:r>
            <a:r>
              <a:rPr dirty="0" spc="-30"/>
              <a:t>C</a:t>
            </a:r>
            <a:r>
              <a:rPr dirty="0" spc="10"/>
              <a:t> </a:t>
            </a:r>
            <a:r>
              <a:rPr dirty="0" spc="-35"/>
              <a:t>OUTR</a:t>
            </a:r>
            <a:r>
              <a:rPr dirty="0" spc="-30"/>
              <a:t>E</a:t>
            </a:r>
            <a:r>
              <a:rPr dirty="0" spc="-40"/>
              <a:t>AC</a:t>
            </a:r>
            <a:r>
              <a:rPr dirty="0" spc="-30"/>
              <a:t>H</a:t>
            </a:r>
            <a:r>
              <a:rPr dirty="0" spc="45"/>
              <a:t> </a:t>
            </a:r>
            <a:r>
              <a:rPr dirty="0" spc="-30"/>
              <a:t>&amp;</a:t>
            </a:r>
            <a:r>
              <a:rPr dirty="0" spc="-5"/>
              <a:t> </a:t>
            </a:r>
            <a:r>
              <a:rPr dirty="0" spc="-35"/>
              <a:t>ENGAGEMENT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860" y="1121093"/>
            <a:ext cx="10280650" cy="33388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67385">
              <a:lnSpc>
                <a:spcPts val="2590"/>
              </a:lnSpc>
            </a:pP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ed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ca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ed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-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go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3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ou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eac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h 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co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ty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eedback,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hav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npu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to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dec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ak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ng.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700">
              <a:latin typeface="Times New Roman"/>
              <a:cs typeface="Times New Roman"/>
            </a:endParaRPr>
          </a:p>
          <a:p>
            <a:pPr marL="503555" marR="427990" indent="-405130">
              <a:lnSpc>
                <a:spcPts val="2590"/>
              </a:lnSpc>
              <a:buClr>
                <a:srgbClr val="424242"/>
              </a:buClr>
              <a:buFont typeface="Arial"/>
              <a:buChar char="—"/>
              <a:tabLst>
                <a:tab pos="572770" algn="l"/>
              </a:tabLst>
            </a:pPr>
            <a:r>
              <a:rPr dirty="0" sz="2400" spc="-20">
                <a:solidFill>
                  <a:srgbClr val="424242"/>
                </a:solidFill>
                <a:latin typeface="Arial"/>
                <a:cs typeface="Arial"/>
              </a:rPr>
              <a:t>A</a:t>
            </a:r>
            <a:r>
              <a:rPr dirty="0" sz="2400" spc="-1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w</a:t>
            </a:r>
            <a:r>
              <a:rPr dirty="0" sz="2400" spc="1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uni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y</a:t>
            </a:r>
            <a:r>
              <a:rPr dirty="0" sz="2400" spc="1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Ad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ry</a:t>
            </a:r>
            <a:r>
              <a:rPr dirty="0" sz="2400" spc="1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u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l</a:t>
            </a:r>
            <a:r>
              <a:rPr dirty="0" sz="2400" spc="2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wil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l</a:t>
            </a:r>
            <a:r>
              <a:rPr dirty="0" sz="2400" spc="3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cr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ea</a:t>
            </a:r>
            <a:r>
              <a:rPr dirty="0" sz="2400" spc="5">
                <a:solidFill>
                  <a:srgbClr val="424242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a 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g</a:t>
            </a:r>
            <a:r>
              <a:rPr dirty="0" sz="2400" spc="1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k</a:t>
            </a:r>
            <a:r>
              <a:rPr dirty="0" sz="2400" spc="2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be</a:t>
            </a:r>
            <a:r>
              <a:rPr dirty="0" sz="2400" spc="5">
                <a:solidFill>
                  <a:srgbClr val="424242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een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rk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n 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g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oun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d 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e </a:t>
            </a:r>
            <a:r>
              <a:rPr dirty="0" sz="2400" spc="-25">
                <a:solidFill>
                  <a:srgbClr val="424242"/>
                </a:solidFill>
                <a:latin typeface="Arial"/>
                <a:cs typeface="Arial"/>
              </a:rPr>
              <a:t>B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oa</a:t>
            </a:r>
            <a:r>
              <a:rPr dirty="0" sz="2400">
                <a:solidFill>
                  <a:srgbClr val="424242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24242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24242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72135" indent="-473709">
              <a:lnSpc>
                <a:spcPct val="100000"/>
              </a:lnSpc>
              <a:spcBef>
                <a:spcPts val="1365"/>
              </a:spcBef>
              <a:buClr>
                <a:srgbClr val="424242"/>
              </a:buClr>
              <a:buFont typeface="Arial"/>
              <a:buChar char="—"/>
              <a:tabLst>
                <a:tab pos="57277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agen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72135" indent="-473709">
              <a:lnSpc>
                <a:spcPct val="100000"/>
              </a:lnSpc>
              <a:spcBef>
                <a:spcPts val="1415"/>
              </a:spcBef>
              <a:buClr>
                <a:srgbClr val="424242"/>
              </a:buClr>
              <a:buFont typeface="Arial"/>
              <a:buChar char="—"/>
              <a:tabLst>
                <a:tab pos="572770" algn="l"/>
              </a:tabLst>
            </a:pP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Fac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eedba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ck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5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cy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72135" indent="-473709">
              <a:lnSpc>
                <a:spcPct val="100000"/>
              </a:lnSpc>
              <a:spcBef>
                <a:spcPts val="1415"/>
              </a:spcBef>
              <a:buClr>
                <a:srgbClr val="424242"/>
              </a:buClr>
              <a:buFont typeface="Arial"/>
              <a:buChar char="—"/>
              <a:tabLst>
                <a:tab pos="572770" algn="l"/>
              </a:tabLst>
            </a:pP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pub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engag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42283" rIns="0" bIns="0" rtlCol="0" vert="horz">
            <a:spAutoFit/>
          </a:bodyPr>
          <a:lstStyle/>
          <a:p>
            <a:pPr marL="250190">
              <a:lnSpc>
                <a:spcPts val="4760"/>
              </a:lnSpc>
            </a:pPr>
            <a:r>
              <a:rPr dirty="0" spc="-35"/>
              <a:t>TRAN</a:t>
            </a:r>
            <a:r>
              <a:rPr dirty="0" spc="-40"/>
              <a:t>S</a:t>
            </a:r>
            <a:r>
              <a:rPr dirty="0" spc="-35"/>
              <a:t>PARENC</a:t>
            </a:r>
            <a:r>
              <a:rPr dirty="0" spc="-30"/>
              <a:t>Y</a:t>
            </a:r>
            <a:r>
              <a:rPr dirty="0" spc="50"/>
              <a:t> </a:t>
            </a:r>
            <a:r>
              <a:rPr dirty="0" spc="-30"/>
              <a:t>&amp;</a:t>
            </a:r>
            <a:r>
              <a:rPr dirty="0" spc="-5"/>
              <a:t> </a:t>
            </a:r>
            <a:r>
              <a:rPr dirty="0" spc="-35"/>
              <a:t>ACCOUNTAB</a:t>
            </a:r>
            <a:r>
              <a:rPr dirty="0" spc="-10"/>
              <a:t>I</a:t>
            </a:r>
            <a:r>
              <a:rPr dirty="0" spc="-30"/>
              <a:t>L</a:t>
            </a:r>
            <a:r>
              <a:rPr dirty="0" spc="-10"/>
              <a:t>I</a:t>
            </a:r>
            <a:r>
              <a:rPr dirty="0" spc="-35"/>
              <a:t>TY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99587" y="1057519"/>
            <a:ext cx="10714355" cy="5102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732790">
              <a:lnSpc>
                <a:spcPts val="2590"/>
              </a:lnSpc>
            </a:pP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Pub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epo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lp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co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ty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unde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and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s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ff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venes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ove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gh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boa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46075" indent="-287655">
              <a:lnSpc>
                <a:spcPct val="100000"/>
              </a:lnSpc>
              <a:spcBef>
                <a:spcPts val="1300"/>
              </a:spcBef>
              <a:buClr>
                <a:srgbClr val="464646"/>
              </a:buClr>
              <a:buFont typeface="Arial"/>
              <a:buChar char="•"/>
              <a:tabLst>
                <a:tab pos="34671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nnua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919480" indent="-421005">
              <a:lnSpc>
                <a:spcPct val="100000"/>
              </a:lnSpc>
              <a:spcBef>
                <a:spcPts val="310"/>
              </a:spcBef>
              <a:buClr>
                <a:srgbClr val="464646"/>
              </a:buClr>
              <a:buFont typeface="Arial"/>
              <a:buChar char="—"/>
              <a:tabLst>
                <a:tab pos="972819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boa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&amp;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919480" marR="1155700" indent="-421005">
              <a:lnSpc>
                <a:spcPts val="2590"/>
              </a:lnSpc>
              <a:spcBef>
                <a:spcPts val="1730"/>
              </a:spcBef>
              <a:buClr>
                <a:srgbClr val="464646"/>
              </a:buClr>
              <a:buFont typeface="Arial"/>
              <a:buChar char="—"/>
              <a:tabLst>
                <a:tab pos="972819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-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 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y-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4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and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c.</a:t>
            </a:r>
            <a:endParaRPr sz="2400">
              <a:latin typeface="Arial"/>
              <a:cs typeface="Arial"/>
            </a:endParaRPr>
          </a:p>
          <a:p>
            <a:pPr lvl="1" marL="972819" indent="-474345">
              <a:lnSpc>
                <a:spcPct val="100000"/>
              </a:lnSpc>
              <a:spcBef>
                <a:spcPts val="1375"/>
              </a:spcBef>
              <a:buClr>
                <a:srgbClr val="464646"/>
              </a:buClr>
              <a:buFont typeface="Arial"/>
              <a:buChar char="—"/>
              <a:tabLst>
                <a:tab pos="972819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epo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Co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ch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peop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ng.</a:t>
            </a:r>
            <a:endParaRPr sz="2400">
              <a:latin typeface="Arial"/>
              <a:cs typeface="Arial"/>
            </a:endParaRPr>
          </a:p>
          <a:p>
            <a:pPr marL="346075" indent="-287655">
              <a:lnSpc>
                <a:spcPct val="100000"/>
              </a:lnSpc>
              <a:spcBef>
                <a:spcPts val="1415"/>
              </a:spcBef>
              <a:buClr>
                <a:srgbClr val="464646"/>
              </a:buClr>
              <a:buFont typeface="Arial"/>
              <a:buChar char="•"/>
              <a:tabLst>
                <a:tab pos="34671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pub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lvl="1" marL="1000125" indent="-501650">
              <a:lnSpc>
                <a:spcPct val="100000"/>
              </a:lnSpc>
              <a:spcBef>
                <a:spcPts val="645"/>
              </a:spcBef>
              <a:buClr>
                <a:srgbClr val="464646"/>
              </a:buClr>
              <a:buFont typeface="Arial"/>
              <a:buChar char="—"/>
              <a:tabLst>
                <a:tab pos="100076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endParaRPr sz="2400">
              <a:latin typeface="Arial"/>
              <a:cs typeface="Arial"/>
            </a:endParaRPr>
          </a:p>
          <a:p>
            <a:pPr lvl="1" marL="972819" indent="-474345">
              <a:lnSpc>
                <a:spcPct val="100000"/>
              </a:lnSpc>
              <a:spcBef>
                <a:spcPts val="1500"/>
              </a:spcBef>
              <a:buClr>
                <a:srgbClr val="464646"/>
              </a:buClr>
              <a:buFont typeface="Arial"/>
              <a:buChar char="—"/>
              <a:tabLst>
                <a:tab pos="972819" algn="l"/>
              </a:tabLst>
            </a:pP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lvl="1" marL="972819" indent="-474345">
              <a:lnSpc>
                <a:spcPct val="100000"/>
              </a:lnSpc>
              <a:spcBef>
                <a:spcPts val="1415"/>
              </a:spcBef>
              <a:buClr>
                <a:srgbClr val="464646"/>
              </a:buClr>
              <a:buFont typeface="Arial"/>
              <a:buChar char="—"/>
              <a:tabLst>
                <a:tab pos="972819" algn="l"/>
              </a:tabLst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sys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09551" rIns="0" bIns="0" rtlCol="0" vert="horz">
            <a:spAutoFit/>
          </a:bodyPr>
          <a:lstStyle/>
          <a:p>
            <a:pPr marL="250190">
              <a:lnSpc>
                <a:spcPts val="4760"/>
              </a:lnSpc>
            </a:pPr>
            <a:r>
              <a:rPr dirty="0" spc="-35"/>
              <a:t>TRA</a:t>
            </a:r>
            <a:r>
              <a:rPr dirty="0" spc="-15"/>
              <a:t>I</a:t>
            </a:r>
            <a:r>
              <a:rPr dirty="0" spc="-35"/>
              <a:t>N</a:t>
            </a:r>
            <a:r>
              <a:rPr dirty="0" spc="-10"/>
              <a:t>I</a:t>
            </a:r>
            <a:r>
              <a:rPr dirty="0" spc="-35"/>
              <a:t>N</a:t>
            </a:r>
            <a:r>
              <a:rPr dirty="0" spc="-35"/>
              <a:t>G</a:t>
            </a:r>
            <a:r>
              <a:rPr dirty="0" spc="25"/>
              <a:t> </a:t>
            </a:r>
            <a:r>
              <a:rPr dirty="0" spc="-30"/>
              <a:t>&amp;</a:t>
            </a:r>
            <a:r>
              <a:rPr dirty="0" spc="-5"/>
              <a:t> </a:t>
            </a:r>
            <a:r>
              <a:rPr dirty="0" spc="-35"/>
              <a:t>CONT</a:t>
            </a:r>
            <a:r>
              <a:rPr dirty="0" spc="-10"/>
              <a:t>I</a:t>
            </a:r>
            <a:r>
              <a:rPr dirty="0" spc="-35"/>
              <a:t>NU</a:t>
            </a:r>
            <a:r>
              <a:rPr dirty="0" spc="-10"/>
              <a:t>I</a:t>
            </a:r>
            <a:r>
              <a:rPr dirty="0" spc="-35"/>
              <a:t>N</a:t>
            </a:r>
            <a:r>
              <a:rPr dirty="0" spc="-35"/>
              <a:t>G</a:t>
            </a:r>
            <a:r>
              <a:rPr dirty="0" spc="50"/>
              <a:t> </a:t>
            </a:r>
            <a:r>
              <a:rPr dirty="0" spc="-35"/>
              <a:t>EDUCAT</a:t>
            </a:r>
            <a:r>
              <a:rPr dirty="0" spc="-10"/>
              <a:t>I</a:t>
            </a:r>
            <a:r>
              <a:rPr dirty="0" spc="-40"/>
              <a:t>O</a:t>
            </a:r>
            <a:r>
              <a:rPr dirty="0" spc="-30"/>
              <a:t>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71743" y="1076611"/>
            <a:ext cx="9836785" cy="36683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7160">
              <a:lnSpc>
                <a:spcPts val="2590"/>
              </a:lnSpc>
            </a:pP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Ensu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boa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rd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ff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re</a:t>
            </a:r>
            <a:r>
              <a:rPr dirty="0" sz="24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equ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ppe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5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oo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ov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ff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ove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gh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co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2400">
              <a:latin typeface="Times New Roman"/>
              <a:cs typeface="Times New Roman"/>
            </a:endParaRPr>
          </a:p>
          <a:p>
            <a:pPr marL="332105" indent="-28829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332740" algn="l"/>
              </a:tabLst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e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x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e:</a:t>
            </a:r>
            <a:endParaRPr sz="2400">
              <a:latin typeface="Arial"/>
              <a:cs typeface="Arial"/>
            </a:endParaRPr>
          </a:p>
          <a:p>
            <a:pPr lvl="1" marL="735965" indent="-420370">
              <a:lnSpc>
                <a:spcPct val="100000"/>
              </a:lnSpc>
              <a:spcBef>
                <a:spcPts val="1400"/>
              </a:spcBef>
              <a:buClr>
                <a:srgbClr val="464646"/>
              </a:buClr>
              <a:buFont typeface="Arial"/>
              <a:buChar char="—"/>
              <a:tabLst>
                <a:tab pos="78994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cy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algn="just" lvl="1" marL="735965" marR="5080" indent="-420370">
              <a:lnSpc>
                <a:spcPts val="2590"/>
              </a:lnSpc>
              <a:spcBef>
                <a:spcPts val="1739"/>
              </a:spcBef>
              <a:buClr>
                <a:srgbClr val="464646"/>
              </a:buClr>
              <a:buFont typeface="Arial"/>
              <a:buChar char="—"/>
              <a:tabLst>
                <a:tab pos="78994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x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 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ega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ues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y-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ons</a:t>
            </a:r>
            <a:endParaRPr sz="2400">
              <a:latin typeface="Arial"/>
              <a:cs typeface="Arial"/>
            </a:endParaRPr>
          </a:p>
          <a:p>
            <a:pPr lvl="1" marL="789305" indent="-473709">
              <a:lnSpc>
                <a:spcPct val="100000"/>
              </a:lnSpc>
              <a:spcBef>
                <a:spcPts val="1375"/>
              </a:spcBef>
              <a:buClr>
                <a:srgbClr val="464646"/>
              </a:buClr>
              <a:buFont typeface="Arial"/>
              <a:buChar char="—"/>
              <a:tabLst>
                <a:tab pos="789940" algn="l"/>
              </a:tabLst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 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5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: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j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687" y="272488"/>
            <a:ext cx="6766559" cy="533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42460" algn="l"/>
              </a:tabLst>
            </a:pP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HO</a:t>
            </a: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40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MUC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4000" spc="3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4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	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COST?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1021080"/>
            <a:ext cx="2839720" cy="2414270"/>
          </a:xfrm>
          <a:custGeom>
            <a:avLst/>
            <a:gdLst/>
            <a:ahLst/>
            <a:cxnLst/>
            <a:rect l="l" t="t" r="r" b="b"/>
            <a:pathLst>
              <a:path w="2839720" h="2414270">
                <a:moveTo>
                  <a:pt x="0" y="0"/>
                </a:moveTo>
                <a:lnTo>
                  <a:pt x="2839212" y="0"/>
                </a:lnTo>
                <a:lnTo>
                  <a:pt x="2839212" y="2414016"/>
                </a:lnTo>
                <a:lnTo>
                  <a:pt x="0" y="2414016"/>
                </a:lnTo>
                <a:lnTo>
                  <a:pt x="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38200" y="1021080"/>
            <a:ext cx="2839720" cy="2414270"/>
          </a:xfrm>
          <a:custGeom>
            <a:avLst/>
            <a:gdLst/>
            <a:ahLst/>
            <a:cxnLst/>
            <a:rect l="l" t="t" r="r" b="b"/>
            <a:pathLst>
              <a:path w="2839720" h="2414270">
                <a:moveTo>
                  <a:pt x="0" y="0"/>
                </a:moveTo>
                <a:lnTo>
                  <a:pt x="2839212" y="0"/>
                </a:lnTo>
                <a:lnTo>
                  <a:pt x="2839212" y="2414016"/>
                </a:lnTo>
                <a:lnTo>
                  <a:pt x="0" y="2414016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07363" y="2174748"/>
            <a:ext cx="2557780" cy="655320"/>
          </a:xfrm>
          <a:custGeom>
            <a:avLst/>
            <a:gdLst/>
            <a:ahLst/>
            <a:cxnLst/>
            <a:rect l="l" t="t" r="r" b="b"/>
            <a:pathLst>
              <a:path w="2557779" h="655319">
                <a:moveTo>
                  <a:pt x="0" y="0"/>
                </a:moveTo>
                <a:lnTo>
                  <a:pt x="2557272" y="0"/>
                </a:lnTo>
                <a:lnTo>
                  <a:pt x="2557272" y="655320"/>
                </a:lnTo>
                <a:lnTo>
                  <a:pt x="0" y="655320"/>
                </a:lnTo>
                <a:lnTo>
                  <a:pt x="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08532" y="1187196"/>
            <a:ext cx="2098675" cy="178435"/>
          </a:xfrm>
          <a:custGeom>
            <a:avLst/>
            <a:gdLst/>
            <a:ahLst/>
            <a:cxnLst/>
            <a:rect l="l" t="t" r="r" b="b"/>
            <a:pathLst>
              <a:path w="2098675" h="178434">
                <a:moveTo>
                  <a:pt x="0" y="0"/>
                </a:moveTo>
                <a:lnTo>
                  <a:pt x="2098547" y="0"/>
                </a:lnTo>
                <a:lnTo>
                  <a:pt x="2098547" y="178308"/>
                </a:lnTo>
                <a:lnTo>
                  <a:pt x="0" y="178308"/>
                </a:lnTo>
                <a:lnTo>
                  <a:pt x="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259579" y="1021080"/>
            <a:ext cx="2839720" cy="2414270"/>
          </a:xfrm>
          <a:custGeom>
            <a:avLst/>
            <a:gdLst/>
            <a:ahLst/>
            <a:cxnLst/>
            <a:rect l="l" t="t" r="r" b="b"/>
            <a:pathLst>
              <a:path w="2839720" h="2414270">
                <a:moveTo>
                  <a:pt x="0" y="0"/>
                </a:moveTo>
                <a:lnTo>
                  <a:pt x="2839212" y="0"/>
                </a:lnTo>
                <a:lnTo>
                  <a:pt x="2839212" y="2414016"/>
                </a:lnTo>
                <a:lnTo>
                  <a:pt x="0" y="2414016"/>
                </a:lnTo>
                <a:lnTo>
                  <a:pt x="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259579" y="1021080"/>
            <a:ext cx="2839720" cy="2414270"/>
          </a:xfrm>
          <a:custGeom>
            <a:avLst/>
            <a:gdLst/>
            <a:ahLst/>
            <a:cxnLst/>
            <a:rect l="l" t="t" r="r" b="b"/>
            <a:pathLst>
              <a:path w="2839720" h="2414270">
                <a:moveTo>
                  <a:pt x="0" y="0"/>
                </a:moveTo>
                <a:lnTo>
                  <a:pt x="2839212" y="0"/>
                </a:lnTo>
                <a:lnTo>
                  <a:pt x="2839212" y="2414016"/>
                </a:lnTo>
                <a:lnTo>
                  <a:pt x="0" y="2414016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28744" y="2174748"/>
            <a:ext cx="2555875" cy="655320"/>
          </a:xfrm>
          <a:custGeom>
            <a:avLst/>
            <a:gdLst/>
            <a:ahLst/>
            <a:cxnLst/>
            <a:rect l="l" t="t" r="r" b="b"/>
            <a:pathLst>
              <a:path w="2555875" h="655319">
                <a:moveTo>
                  <a:pt x="0" y="0"/>
                </a:moveTo>
                <a:lnTo>
                  <a:pt x="2555748" y="0"/>
                </a:lnTo>
                <a:lnTo>
                  <a:pt x="2555748" y="655320"/>
                </a:lnTo>
                <a:lnTo>
                  <a:pt x="0" y="655320"/>
                </a:lnTo>
                <a:lnTo>
                  <a:pt x="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53711" y="1187196"/>
            <a:ext cx="2354580" cy="178435"/>
          </a:xfrm>
          <a:custGeom>
            <a:avLst/>
            <a:gdLst/>
            <a:ahLst/>
            <a:cxnLst/>
            <a:rect l="l" t="t" r="r" b="b"/>
            <a:pathLst>
              <a:path w="2354579" h="178434">
                <a:moveTo>
                  <a:pt x="0" y="0"/>
                </a:moveTo>
                <a:lnTo>
                  <a:pt x="2354580" y="0"/>
                </a:lnTo>
                <a:lnTo>
                  <a:pt x="2354580" y="178308"/>
                </a:lnTo>
                <a:lnTo>
                  <a:pt x="0" y="178308"/>
                </a:lnTo>
                <a:lnTo>
                  <a:pt x="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772400" y="998219"/>
            <a:ext cx="2839720" cy="2413000"/>
          </a:xfrm>
          <a:custGeom>
            <a:avLst/>
            <a:gdLst/>
            <a:ahLst/>
            <a:cxnLst/>
            <a:rect l="l" t="t" r="r" b="b"/>
            <a:pathLst>
              <a:path w="2839720" h="2413000">
                <a:moveTo>
                  <a:pt x="0" y="0"/>
                </a:moveTo>
                <a:lnTo>
                  <a:pt x="2839211" y="0"/>
                </a:lnTo>
                <a:lnTo>
                  <a:pt x="2839211" y="2412492"/>
                </a:lnTo>
                <a:lnTo>
                  <a:pt x="0" y="2412492"/>
                </a:lnTo>
                <a:lnTo>
                  <a:pt x="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772400" y="998219"/>
            <a:ext cx="2839720" cy="2413000"/>
          </a:xfrm>
          <a:custGeom>
            <a:avLst/>
            <a:gdLst/>
            <a:ahLst/>
            <a:cxnLst/>
            <a:rect l="l" t="t" r="r" b="b"/>
            <a:pathLst>
              <a:path w="2839720" h="2413000">
                <a:moveTo>
                  <a:pt x="0" y="0"/>
                </a:moveTo>
                <a:lnTo>
                  <a:pt x="2839211" y="0"/>
                </a:lnTo>
                <a:lnTo>
                  <a:pt x="2839211" y="2412492"/>
                </a:lnTo>
                <a:lnTo>
                  <a:pt x="0" y="2412492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9662159" y="2991609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9843516" y="2991609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0023347" y="2991609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0204704" y="2991609"/>
            <a:ext cx="151130" cy="178435"/>
          </a:xfrm>
          <a:custGeom>
            <a:avLst/>
            <a:gdLst/>
            <a:ahLst/>
            <a:cxnLst/>
            <a:rect l="l" t="t" r="r" b="b"/>
            <a:pathLst>
              <a:path w="151129" h="178435">
                <a:moveTo>
                  <a:pt x="150876" y="68110"/>
                </a:moveTo>
                <a:lnTo>
                  <a:pt x="0" y="68110"/>
                </a:lnTo>
                <a:lnTo>
                  <a:pt x="46621" y="110197"/>
                </a:lnTo>
                <a:lnTo>
                  <a:pt x="28816" y="178308"/>
                </a:lnTo>
                <a:lnTo>
                  <a:pt x="75438" y="136220"/>
                </a:lnTo>
                <a:lnTo>
                  <a:pt x="111057" y="136220"/>
                </a:lnTo>
                <a:lnTo>
                  <a:pt x="104254" y="110197"/>
                </a:lnTo>
                <a:lnTo>
                  <a:pt x="150876" y="68110"/>
                </a:lnTo>
                <a:close/>
              </a:path>
              <a:path w="151129" h="178435">
                <a:moveTo>
                  <a:pt x="111057" y="136220"/>
                </a:moveTo>
                <a:lnTo>
                  <a:pt x="75438" y="136220"/>
                </a:lnTo>
                <a:lnTo>
                  <a:pt x="122059" y="178308"/>
                </a:lnTo>
                <a:lnTo>
                  <a:pt x="111057" y="136220"/>
                </a:lnTo>
                <a:close/>
              </a:path>
              <a:path w="151129" h="178435">
                <a:moveTo>
                  <a:pt x="75438" y="0"/>
                </a:moveTo>
                <a:lnTo>
                  <a:pt x="57632" y="68110"/>
                </a:lnTo>
                <a:lnTo>
                  <a:pt x="93243" y="68110"/>
                </a:lnTo>
                <a:lnTo>
                  <a:pt x="75438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993380" y="2151888"/>
            <a:ext cx="2555875" cy="655320"/>
          </a:xfrm>
          <a:custGeom>
            <a:avLst/>
            <a:gdLst/>
            <a:ahLst/>
            <a:cxnLst/>
            <a:rect l="l" t="t" r="r" b="b"/>
            <a:pathLst>
              <a:path w="2555875" h="655319">
                <a:moveTo>
                  <a:pt x="0" y="0"/>
                </a:moveTo>
                <a:lnTo>
                  <a:pt x="2555748" y="0"/>
                </a:lnTo>
                <a:lnTo>
                  <a:pt x="2555748" y="655320"/>
                </a:lnTo>
                <a:lnTo>
                  <a:pt x="0" y="655320"/>
                </a:lnTo>
                <a:lnTo>
                  <a:pt x="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993380" y="1164336"/>
            <a:ext cx="2555875" cy="178435"/>
          </a:xfrm>
          <a:custGeom>
            <a:avLst/>
            <a:gdLst/>
            <a:ahLst/>
            <a:cxnLst/>
            <a:rect l="l" t="t" r="r" b="b"/>
            <a:pathLst>
              <a:path w="2555875" h="178434">
                <a:moveTo>
                  <a:pt x="0" y="0"/>
                </a:moveTo>
                <a:lnTo>
                  <a:pt x="2555748" y="0"/>
                </a:lnTo>
                <a:lnTo>
                  <a:pt x="2555748" y="178308"/>
                </a:lnTo>
                <a:lnTo>
                  <a:pt x="0" y="178308"/>
                </a:lnTo>
                <a:lnTo>
                  <a:pt x="0" y="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29055" y="3864864"/>
            <a:ext cx="2839720" cy="2413000"/>
          </a:xfrm>
          <a:custGeom>
            <a:avLst/>
            <a:gdLst/>
            <a:ahLst/>
            <a:cxnLst/>
            <a:rect l="l" t="t" r="r" b="b"/>
            <a:pathLst>
              <a:path w="2839720" h="2413000">
                <a:moveTo>
                  <a:pt x="0" y="0"/>
                </a:moveTo>
                <a:lnTo>
                  <a:pt x="2839212" y="0"/>
                </a:lnTo>
                <a:lnTo>
                  <a:pt x="2839212" y="2412492"/>
                </a:lnTo>
                <a:lnTo>
                  <a:pt x="0" y="2412492"/>
                </a:lnTo>
                <a:lnTo>
                  <a:pt x="0" y="0"/>
                </a:lnTo>
                <a:close/>
              </a:path>
            </a:pathLst>
          </a:custGeom>
          <a:solidFill>
            <a:srgbClr val="F3F3F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29055" y="3864864"/>
            <a:ext cx="2839720" cy="2413000"/>
          </a:xfrm>
          <a:custGeom>
            <a:avLst/>
            <a:gdLst/>
            <a:ahLst/>
            <a:cxnLst/>
            <a:rect l="l" t="t" r="r" b="b"/>
            <a:pathLst>
              <a:path w="2839720" h="2413000">
                <a:moveTo>
                  <a:pt x="0" y="0"/>
                </a:moveTo>
                <a:lnTo>
                  <a:pt x="2839212" y="0"/>
                </a:lnTo>
                <a:lnTo>
                  <a:pt x="2839212" y="2412492"/>
                </a:lnTo>
                <a:lnTo>
                  <a:pt x="0" y="2412492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F3F3F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212592" y="5856729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7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7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729483" y="3014469"/>
            <a:ext cx="151130" cy="178435"/>
          </a:xfrm>
          <a:custGeom>
            <a:avLst/>
            <a:gdLst/>
            <a:ahLst/>
            <a:cxnLst/>
            <a:rect l="l" t="t" r="r" b="b"/>
            <a:pathLst>
              <a:path w="151130" h="178435">
                <a:moveTo>
                  <a:pt x="150876" y="68110"/>
                </a:moveTo>
                <a:lnTo>
                  <a:pt x="0" y="68110"/>
                </a:lnTo>
                <a:lnTo>
                  <a:pt x="46621" y="110197"/>
                </a:lnTo>
                <a:lnTo>
                  <a:pt x="28816" y="178308"/>
                </a:lnTo>
                <a:lnTo>
                  <a:pt x="75438" y="136220"/>
                </a:lnTo>
                <a:lnTo>
                  <a:pt x="111057" y="136220"/>
                </a:lnTo>
                <a:lnTo>
                  <a:pt x="104254" y="110197"/>
                </a:lnTo>
                <a:lnTo>
                  <a:pt x="150876" y="68110"/>
                </a:lnTo>
                <a:close/>
              </a:path>
              <a:path w="151130" h="178435">
                <a:moveTo>
                  <a:pt x="111057" y="136220"/>
                </a:moveTo>
                <a:lnTo>
                  <a:pt x="75438" y="136220"/>
                </a:lnTo>
                <a:lnTo>
                  <a:pt x="122059" y="178308"/>
                </a:lnTo>
                <a:lnTo>
                  <a:pt x="111057" y="136220"/>
                </a:lnTo>
                <a:close/>
              </a:path>
              <a:path w="151130" h="178435">
                <a:moveTo>
                  <a:pt x="75438" y="0"/>
                </a:moveTo>
                <a:lnTo>
                  <a:pt x="57632" y="68110"/>
                </a:lnTo>
                <a:lnTo>
                  <a:pt x="93243" y="68110"/>
                </a:lnTo>
                <a:lnTo>
                  <a:pt x="75438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909316" y="3014469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89148" y="3014469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270503" y="3014469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149340" y="3026661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330696" y="3026661"/>
            <a:ext cx="151130" cy="178435"/>
          </a:xfrm>
          <a:custGeom>
            <a:avLst/>
            <a:gdLst/>
            <a:ahLst/>
            <a:cxnLst/>
            <a:rect l="l" t="t" r="r" b="b"/>
            <a:pathLst>
              <a:path w="151129" h="178435">
                <a:moveTo>
                  <a:pt x="150876" y="68110"/>
                </a:moveTo>
                <a:lnTo>
                  <a:pt x="0" y="68110"/>
                </a:lnTo>
                <a:lnTo>
                  <a:pt x="46621" y="110197"/>
                </a:lnTo>
                <a:lnTo>
                  <a:pt x="28816" y="178308"/>
                </a:lnTo>
                <a:lnTo>
                  <a:pt x="75438" y="136220"/>
                </a:lnTo>
                <a:lnTo>
                  <a:pt x="111057" y="136220"/>
                </a:lnTo>
                <a:lnTo>
                  <a:pt x="104254" y="110197"/>
                </a:lnTo>
                <a:lnTo>
                  <a:pt x="150876" y="68110"/>
                </a:lnTo>
                <a:close/>
              </a:path>
              <a:path w="151129" h="178435">
                <a:moveTo>
                  <a:pt x="111057" y="136220"/>
                </a:moveTo>
                <a:lnTo>
                  <a:pt x="75438" y="136220"/>
                </a:lnTo>
                <a:lnTo>
                  <a:pt x="122059" y="178308"/>
                </a:lnTo>
                <a:lnTo>
                  <a:pt x="111057" y="136220"/>
                </a:lnTo>
                <a:close/>
              </a:path>
              <a:path w="151129" h="178435">
                <a:moveTo>
                  <a:pt x="75438" y="0"/>
                </a:moveTo>
                <a:lnTo>
                  <a:pt x="57632" y="68110"/>
                </a:lnTo>
                <a:lnTo>
                  <a:pt x="93243" y="68110"/>
                </a:lnTo>
                <a:lnTo>
                  <a:pt x="75438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510528" y="3026661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690359" y="3026661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9662159" y="2982465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9843516" y="2982465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0023347" y="2982465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204704" y="2982465"/>
            <a:ext cx="151130" cy="178435"/>
          </a:xfrm>
          <a:custGeom>
            <a:avLst/>
            <a:gdLst/>
            <a:ahLst/>
            <a:cxnLst/>
            <a:rect l="l" t="t" r="r" b="b"/>
            <a:pathLst>
              <a:path w="151129" h="178435">
                <a:moveTo>
                  <a:pt x="150876" y="68110"/>
                </a:moveTo>
                <a:lnTo>
                  <a:pt x="0" y="68110"/>
                </a:lnTo>
                <a:lnTo>
                  <a:pt x="46621" y="110197"/>
                </a:lnTo>
                <a:lnTo>
                  <a:pt x="28816" y="178308"/>
                </a:lnTo>
                <a:lnTo>
                  <a:pt x="75438" y="136220"/>
                </a:lnTo>
                <a:lnTo>
                  <a:pt x="111057" y="136220"/>
                </a:lnTo>
                <a:lnTo>
                  <a:pt x="104254" y="110197"/>
                </a:lnTo>
                <a:lnTo>
                  <a:pt x="150876" y="68110"/>
                </a:lnTo>
                <a:close/>
              </a:path>
              <a:path w="151129" h="178435">
                <a:moveTo>
                  <a:pt x="111057" y="136220"/>
                </a:moveTo>
                <a:lnTo>
                  <a:pt x="75438" y="136220"/>
                </a:lnTo>
                <a:lnTo>
                  <a:pt x="122059" y="178308"/>
                </a:lnTo>
                <a:lnTo>
                  <a:pt x="111057" y="136220"/>
                </a:lnTo>
                <a:close/>
              </a:path>
              <a:path w="151129" h="178435">
                <a:moveTo>
                  <a:pt x="75438" y="0"/>
                </a:moveTo>
                <a:lnTo>
                  <a:pt x="57632" y="68110"/>
                </a:lnTo>
                <a:lnTo>
                  <a:pt x="93243" y="68110"/>
                </a:lnTo>
                <a:lnTo>
                  <a:pt x="75438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266275" y="3833516"/>
            <a:ext cx="6889750" cy="1199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25">
                <a:latin typeface="Arial"/>
                <a:cs typeface="Arial"/>
              </a:rPr>
              <a:t>B</a:t>
            </a:r>
            <a:r>
              <a:rPr dirty="0" sz="2400" spc="-5">
                <a:latin typeface="Arial"/>
                <a:cs typeface="Arial"/>
              </a:rPr>
              <a:t>udge</a:t>
            </a:r>
            <a:r>
              <a:rPr dirty="0" sz="2400">
                <a:latin typeface="Arial"/>
                <a:cs typeface="Arial"/>
              </a:rPr>
              <a:t>t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>
                <a:latin typeface="Arial"/>
                <a:cs typeface="Arial"/>
              </a:rPr>
              <a:t>s </a:t>
            </a:r>
            <a:r>
              <a:rPr dirty="0" sz="2400" spc="-5">
                <a:latin typeface="Arial"/>
                <a:cs typeface="Arial"/>
              </a:rPr>
              <a:t>d</a:t>
            </a:r>
            <a:r>
              <a:rPr dirty="0" sz="2400">
                <a:latin typeface="Arial"/>
                <a:cs typeface="Arial"/>
              </a:rPr>
              <a:t>r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>
                <a:latin typeface="Arial"/>
                <a:cs typeface="Arial"/>
              </a:rPr>
              <a:t>v</a:t>
            </a:r>
            <a:r>
              <a:rPr dirty="0" sz="2400" spc="-5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n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b</a:t>
            </a:r>
            <a:r>
              <a:rPr dirty="0" sz="2400">
                <a:latin typeface="Arial"/>
                <a:cs typeface="Arial"/>
              </a:rPr>
              <a:t>y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sc</a:t>
            </a:r>
            <a:r>
              <a:rPr dirty="0" sz="2400" spc="-5">
                <a:latin typeface="Arial"/>
                <a:cs typeface="Arial"/>
              </a:rPr>
              <a:t>op</a:t>
            </a:r>
            <a:r>
              <a:rPr dirty="0" sz="2400">
                <a:latin typeface="Arial"/>
                <a:cs typeface="Arial"/>
              </a:rPr>
              <a:t>e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o</a:t>
            </a:r>
            <a:r>
              <a:rPr dirty="0" sz="2400" spc="-10">
                <a:latin typeface="Arial"/>
                <a:cs typeface="Arial"/>
              </a:rPr>
              <a:t>f</a:t>
            </a:r>
            <a:r>
              <a:rPr dirty="0" sz="2400" spc="-5">
                <a:latin typeface="Arial"/>
                <a:cs typeface="Arial"/>
              </a:rPr>
              <a:t> o</a:t>
            </a:r>
            <a:r>
              <a:rPr dirty="0" sz="2400">
                <a:latin typeface="Arial"/>
                <a:cs typeface="Arial"/>
              </a:rPr>
              <a:t>v</a:t>
            </a:r>
            <a:r>
              <a:rPr dirty="0" sz="2400" spc="-5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rs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 spc="-5">
                <a:latin typeface="Arial"/>
                <a:cs typeface="Arial"/>
              </a:rPr>
              <a:t>gh</a:t>
            </a:r>
            <a:r>
              <a:rPr dirty="0" sz="2400">
                <a:latin typeface="Arial"/>
                <a:cs typeface="Arial"/>
              </a:rPr>
              <a:t>t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m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>
                <a:latin typeface="Arial"/>
                <a:cs typeface="Arial"/>
              </a:rPr>
              <a:t>ss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 spc="-5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n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and</a:t>
            </a:r>
            <a:r>
              <a:rPr dirty="0" sz="2400" spc="-5">
                <a:latin typeface="Arial"/>
                <a:cs typeface="Arial"/>
              </a:rPr>
              <a:t> du</a:t>
            </a:r>
            <a:r>
              <a:rPr dirty="0" sz="2400" spc="5">
                <a:latin typeface="Arial"/>
                <a:cs typeface="Arial"/>
              </a:rPr>
              <a:t>t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 spc="-5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s</a:t>
            </a:r>
            <a:r>
              <a:rPr dirty="0" sz="2400" spc="-10">
                <a:latin typeface="Arial"/>
                <a:cs typeface="Arial"/>
              </a:rPr>
              <a:t>,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a</a:t>
            </a:r>
            <a:r>
              <a:rPr dirty="0" sz="2400">
                <a:latin typeface="Arial"/>
                <a:cs typeface="Arial"/>
              </a:rPr>
              <a:t>s</a:t>
            </a:r>
            <a:r>
              <a:rPr dirty="0" sz="2400" spc="-10">
                <a:latin typeface="Arial"/>
                <a:cs typeface="Arial"/>
              </a:rPr>
              <a:t> w</a:t>
            </a:r>
            <a:r>
              <a:rPr dirty="0" sz="2400" spc="-5">
                <a:latin typeface="Arial"/>
                <a:cs typeface="Arial"/>
              </a:rPr>
              <a:t>e</a:t>
            </a:r>
            <a:r>
              <a:rPr dirty="0" sz="2400" spc="-10">
                <a:latin typeface="Arial"/>
                <a:cs typeface="Arial"/>
              </a:rPr>
              <a:t>l</a:t>
            </a:r>
            <a:r>
              <a:rPr dirty="0" sz="2400">
                <a:latin typeface="Arial"/>
                <a:cs typeface="Arial"/>
              </a:rPr>
              <a:t>l</a:t>
            </a:r>
            <a:r>
              <a:rPr dirty="0" sz="2400" spc="3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a</a:t>
            </a:r>
            <a:r>
              <a:rPr dirty="0" sz="2400">
                <a:latin typeface="Arial"/>
                <a:cs typeface="Arial"/>
              </a:rPr>
              <a:t>s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t</a:t>
            </a:r>
            <a:r>
              <a:rPr dirty="0" sz="2400">
                <a:latin typeface="Arial"/>
                <a:cs typeface="Arial"/>
              </a:rPr>
              <a:t>y</a:t>
            </a:r>
            <a:r>
              <a:rPr dirty="0" sz="2400" spc="-5">
                <a:latin typeface="Arial"/>
                <a:cs typeface="Arial"/>
              </a:rPr>
              <a:t>p</a:t>
            </a:r>
            <a:r>
              <a:rPr dirty="0" sz="2400">
                <a:latin typeface="Arial"/>
                <a:cs typeface="Arial"/>
              </a:rPr>
              <a:t>e </a:t>
            </a:r>
            <a:r>
              <a:rPr dirty="0" sz="2400" spc="-5">
                <a:latin typeface="Arial"/>
                <a:cs typeface="Arial"/>
              </a:rPr>
              <a:t>an</a:t>
            </a:r>
            <a:r>
              <a:rPr dirty="0" sz="2400">
                <a:latin typeface="Arial"/>
                <a:cs typeface="Arial"/>
              </a:rPr>
              <a:t>d </a:t>
            </a:r>
            <a:r>
              <a:rPr dirty="0" sz="2400" spc="-5">
                <a:latin typeface="Arial"/>
                <a:cs typeface="Arial"/>
              </a:rPr>
              <a:t>quan</a:t>
            </a:r>
            <a:r>
              <a:rPr dirty="0" sz="2400" spc="5">
                <a:latin typeface="Arial"/>
                <a:cs typeface="Arial"/>
              </a:rPr>
              <a:t>t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 spc="-5">
                <a:latin typeface="Arial"/>
                <a:cs typeface="Arial"/>
              </a:rPr>
              <a:t>t</a:t>
            </a:r>
            <a:r>
              <a:rPr dirty="0" sz="2400">
                <a:latin typeface="Arial"/>
                <a:cs typeface="Arial"/>
              </a:rPr>
              <a:t>y </a:t>
            </a:r>
            <a:r>
              <a:rPr dirty="0" sz="2400" spc="-20">
                <a:latin typeface="Arial"/>
                <a:cs typeface="Arial"/>
              </a:rPr>
              <a:t>o</a:t>
            </a:r>
            <a:r>
              <a:rPr dirty="0" sz="2400" spc="-10">
                <a:latin typeface="Arial"/>
                <a:cs typeface="Arial"/>
              </a:rPr>
              <a:t>f</a:t>
            </a:r>
            <a:r>
              <a:rPr dirty="0" sz="2400" spc="-5">
                <a:latin typeface="Arial"/>
                <a:cs typeface="Arial"/>
              </a:rPr>
              <a:t> pa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>
                <a:latin typeface="Arial"/>
                <a:cs typeface="Arial"/>
              </a:rPr>
              <a:t>d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</a:t>
            </a:r>
            <a:r>
              <a:rPr dirty="0" sz="2400" spc="-5">
                <a:latin typeface="Arial"/>
                <a:cs typeface="Arial"/>
              </a:rPr>
              <a:t>t</a:t>
            </a:r>
            <a:r>
              <a:rPr dirty="0" sz="2400" spc="-20">
                <a:latin typeface="Arial"/>
                <a:cs typeface="Arial"/>
              </a:rPr>
              <a:t>a</a:t>
            </a:r>
            <a:r>
              <a:rPr dirty="0" sz="2400" spc="-5">
                <a:latin typeface="Arial"/>
                <a:cs typeface="Arial"/>
              </a:rPr>
              <a:t>ff</a:t>
            </a:r>
            <a:r>
              <a:rPr dirty="0" sz="2400" spc="-1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197485">
              <a:lnSpc>
                <a:spcPct val="100000"/>
              </a:lnSpc>
              <a:spcBef>
                <a:spcPts val="2035"/>
              </a:spcBef>
            </a:pPr>
            <a:r>
              <a:rPr dirty="0" sz="1600" spc="-15">
                <a:latin typeface="Arial"/>
                <a:cs typeface="Arial"/>
              </a:rPr>
              <a:t>Degre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5">
                <a:latin typeface="Arial"/>
                <a:cs typeface="Arial"/>
              </a:rPr>
              <a:t>f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si</a:t>
            </a:r>
            <a:r>
              <a:rPr dirty="0" sz="1600" spc="-15">
                <a:latin typeface="Arial"/>
                <a:cs typeface="Arial"/>
              </a:rPr>
              <a:t>m</a:t>
            </a:r>
            <a:r>
              <a:rPr dirty="0" sz="1600">
                <a:latin typeface="Arial"/>
                <a:cs typeface="Arial"/>
              </a:rPr>
              <a:t>il</a:t>
            </a:r>
            <a:r>
              <a:rPr dirty="0" sz="1600" spc="-15">
                <a:latin typeface="Arial"/>
                <a:cs typeface="Arial"/>
              </a:rPr>
              <a:t>ar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0">
                <a:latin typeface="Arial"/>
                <a:cs typeface="Arial"/>
              </a:rPr>
              <a:t>ty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to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propo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5">
                <a:latin typeface="Arial"/>
                <a:cs typeface="Arial"/>
              </a:rPr>
              <a:t>e</a:t>
            </a:r>
            <a:r>
              <a:rPr dirty="0" sz="1600" spc="-10">
                <a:latin typeface="Arial"/>
                <a:cs typeface="Arial"/>
              </a:rPr>
              <a:t>d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p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5">
                <a:latin typeface="Arial"/>
                <a:cs typeface="Arial"/>
              </a:rPr>
              <a:t>an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35175" y="2292669"/>
            <a:ext cx="2101850" cy="563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2250"/>
              </a:lnSpc>
            </a:pPr>
            <a:r>
              <a:rPr dirty="0" sz="1900" spc="-20" b="1">
                <a:latin typeface="Arial"/>
                <a:cs typeface="Arial"/>
              </a:rPr>
              <a:t>S</a:t>
            </a:r>
            <a:r>
              <a:rPr dirty="0" sz="1900" spc="-10" b="1">
                <a:latin typeface="Arial"/>
                <a:cs typeface="Arial"/>
              </a:rPr>
              <a:t>taff</a:t>
            </a:r>
            <a:r>
              <a:rPr dirty="0" sz="1900" spc="-10">
                <a:latin typeface="Arial"/>
                <a:cs typeface="Arial"/>
              </a:rPr>
              <a:t>:</a:t>
            </a:r>
            <a:r>
              <a:rPr dirty="0" sz="1900" spc="10">
                <a:latin typeface="Arial"/>
                <a:cs typeface="Arial"/>
              </a:rPr>
              <a:t> </a:t>
            </a:r>
            <a:r>
              <a:rPr dirty="0" sz="1900" spc="-15">
                <a:latin typeface="Arial"/>
                <a:cs typeface="Arial"/>
              </a:rPr>
              <a:t>9</a:t>
            </a:r>
            <a:endParaRPr sz="1900">
              <a:latin typeface="Arial"/>
              <a:cs typeface="Arial"/>
            </a:endParaRPr>
          </a:p>
          <a:p>
            <a:pPr algn="ctr">
              <a:lnSpc>
                <a:spcPts val="2250"/>
              </a:lnSpc>
            </a:pPr>
            <a:r>
              <a:rPr dirty="0" sz="1900" spc="-20" b="1">
                <a:latin typeface="Arial"/>
                <a:cs typeface="Arial"/>
              </a:rPr>
              <a:t>B</a:t>
            </a:r>
            <a:r>
              <a:rPr dirty="0" sz="1900" spc="-10" b="1">
                <a:latin typeface="Arial"/>
                <a:cs typeface="Arial"/>
              </a:rPr>
              <a:t>udg</a:t>
            </a:r>
            <a:r>
              <a:rPr dirty="0" sz="1900" spc="-10" b="1">
                <a:latin typeface="Arial"/>
                <a:cs typeface="Arial"/>
              </a:rPr>
              <a:t>et:</a:t>
            </a:r>
            <a:r>
              <a:rPr dirty="0" sz="1900" spc="15" b="1">
                <a:latin typeface="Arial"/>
                <a:cs typeface="Arial"/>
              </a:rPr>
              <a:t> </a:t>
            </a:r>
            <a:r>
              <a:rPr dirty="0" sz="1900" spc="-15">
                <a:latin typeface="Calibri"/>
                <a:cs typeface="Calibri"/>
              </a:rPr>
              <a:t>$1</a:t>
            </a:r>
            <a:r>
              <a:rPr dirty="0" sz="1900" spc="-15">
                <a:latin typeface="Calibri"/>
                <a:cs typeface="Calibri"/>
              </a:rPr>
              <a:t>,</a:t>
            </a:r>
            <a:r>
              <a:rPr dirty="0" sz="1900" spc="-15">
                <a:latin typeface="Calibri"/>
                <a:cs typeface="Calibri"/>
              </a:rPr>
              <a:t>159</a:t>
            </a:r>
            <a:r>
              <a:rPr dirty="0" sz="1900" spc="-15">
                <a:latin typeface="Calibri"/>
                <a:cs typeface="Calibri"/>
              </a:rPr>
              <a:t>,</a:t>
            </a:r>
            <a:r>
              <a:rPr dirty="0" sz="1900" spc="-15">
                <a:latin typeface="Calibri"/>
                <a:cs typeface="Calibri"/>
              </a:rPr>
              <a:t>53</a:t>
            </a:r>
            <a:r>
              <a:rPr dirty="0" sz="1900" spc="-10">
                <a:latin typeface="Calibri"/>
                <a:cs typeface="Calibri"/>
              </a:rPr>
              <a:t>2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89984" y="1306959"/>
            <a:ext cx="1735455" cy="782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2100" spc="-5" b="1">
                <a:latin typeface="Arial"/>
                <a:cs typeface="Arial"/>
              </a:rPr>
              <a:t>AU</a:t>
            </a:r>
            <a:r>
              <a:rPr dirty="0" sz="2100" b="1">
                <a:latin typeface="Arial"/>
                <a:cs typeface="Arial"/>
              </a:rPr>
              <a:t>S</a:t>
            </a:r>
            <a:r>
              <a:rPr dirty="0" sz="2100" spc="-10" b="1">
                <a:latin typeface="Arial"/>
                <a:cs typeface="Arial"/>
              </a:rPr>
              <a:t>TI</a:t>
            </a:r>
            <a:r>
              <a:rPr dirty="0" sz="2100" b="1">
                <a:latin typeface="Arial"/>
                <a:cs typeface="Arial"/>
              </a:rPr>
              <a:t>N</a:t>
            </a:r>
            <a:endParaRPr sz="2100">
              <a:latin typeface="Arial"/>
              <a:cs typeface="Arial"/>
            </a:endParaRPr>
          </a:p>
          <a:p>
            <a:pPr algn="ctr" marL="12700" marR="5080">
              <a:lnSpc>
                <a:spcPct val="100000"/>
              </a:lnSpc>
              <a:spcBef>
                <a:spcPts val="20"/>
              </a:spcBef>
            </a:pPr>
            <a:r>
              <a:rPr dirty="0" sz="1600" spc="-25">
                <a:latin typeface="Arial"/>
                <a:cs typeface="Arial"/>
              </a:rPr>
              <a:t>O</a:t>
            </a:r>
            <a:r>
              <a:rPr dirty="0" sz="1600" spc="-5">
                <a:latin typeface="Arial"/>
                <a:cs typeface="Arial"/>
              </a:rPr>
              <a:t>ff</a:t>
            </a:r>
            <a:r>
              <a:rPr dirty="0" sz="1600" spc="-5">
                <a:latin typeface="Arial"/>
                <a:cs typeface="Arial"/>
              </a:rPr>
              <a:t>ic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5">
                <a:latin typeface="Arial"/>
                <a:cs typeface="Arial"/>
              </a:rPr>
              <a:t>f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the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P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>
                <a:latin typeface="Arial"/>
                <a:cs typeface="Arial"/>
              </a:rPr>
              <a:t>lic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-10">
                <a:latin typeface="Arial"/>
                <a:cs typeface="Arial"/>
              </a:rPr>
              <a:t> M</a:t>
            </a:r>
            <a:r>
              <a:rPr dirty="0" sz="1600" spc="-15">
                <a:latin typeface="Arial"/>
                <a:cs typeface="Arial"/>
              </a:rPr>
              <a:t>on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0">
                <a:latin typeface="Arial"/>
                <a:cs typeface="Arial"/>
              </a:rPr>
              <a:t>tor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56049" y="2292669"/>
            <a:ext cx="2101850" cy="563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2250"/>
              </a:lnSpc>
            </a:pPr>
            <a:r>
              <a:rPr dirty="0" sz="1900" spc="-20" b="1">
                <a:latin typeface="Arial"/>
                <a:cs typeface="Arial"/>
              </a:rPr>
              <a:t>S</a:t>
            </a:r>
            <a:r>
              <a:rPr dirty="0" sz="1900" spc="-10" b="1">
                <a:latin typeface="Arial"/>
                <a:cs typeface="Arial"/>
              </a:rPr>
              <a:t>taff</a:t>
            </a:r>
            <a:r>
              <a:rPr dirty="0" sz="1900" spc="-10">
                <a:latin typeface="Arial"/>
                <a:cs typeface="Arial"/>
              </a:rPr>
              <a:t>:</a:t>
            </a:r>
            <a:r>
              <a:rPr dirty="0" sz="1900" spc="10">
                <a:latin typeface="Arial"/>
                <a:cs typeface="Arial"/>
              </a:rPr>
              <a:t> </a:t>
            </a:r>
            <a:r>
              <a:rPr dirty="0" sz="1900" spc="-15">
                <a:latin typeface="Arial"/>
                <a:cs typeface="Arial"/>
              </a:rPr>
              <a:t>13</a:t>
            </a:r>
            <a:endParaRPr sz="1900">
              <a:latin typeface="Arial"/>
              <a:cs typeface="Arial"/>
            </a:endParaRPr>
          </a:p>
          <a:p>
            <a:pPr algn="ctr">
              <a:lnSpc>
                <a:spcPts val="2250"/>
              </a:lnSpc>
            </a:pPr>
            <a:r>
              <a:rPr dirty="0" sz="1900" spc="-20" b="1">
                <a:latin typeface="Arial"/>
                <a:cs typeface="Arial"/>
              </a:rPr>
              <a:t>B</a:t>
            </a:r>
            <a:r>
              <a:rPr dirty="0" sz="1900" spc="-10" b="1">
                <a:latin typeface="Arial"/>
                <a:cs typeface="Arial"/>
              </a:rPr>
              <a:t>udg</a:t>
            </a:r>
            <a:r>
              <a:rPr dirty="0" sz="1900" spc="-10" b="1">
                <a:latin typeface="Arial"/>
                <a:cs typeface="Arial"/>
              </a:rPr>
              <a:t>et:</a:t>
            </a:r>
            <a:r>
              <a:rPr dirty="0" sz="1900" spc="15" b="1">
                <a:latin typeface="Arial"/>
                <a:cs typeface="Arial"/>
              </a:rPr>
              <a:t> </a:t>
            </a:r>
            <a:r>
              <a:rPr dirty="0" sz="1900" spc="-15">
                <a:latin typeface="Calibri"/>
                <a:cs typeface="Calibri"/>
              </a:rPr>
              <a:t>$1</a:t>
            </a:r>
            <a:r>
              <a:rPr dirty="0" sz="1900" spc="-15">
                <a:latin typeface="Calibri"/>
                <a:cs typeface="Calibri"/>
              </a:rPr>
              <a:t>,</a:t>
            </a:r>
            <a:r>
              <a:rPr dirty="0" sz="1900" spc="-15">
                <a:latin typeface="Calibri"/>
                <a:cs typeface="Calibri"/>
              </a:rPr>
              <a:t>565</a:t>
            </a:r>
            <a:r>
              <a:rPr dirty="0" sz="1900" spc="-15">
                <a:latin typeface="Calibri"/>
                <a:cs typeface="Calibri"/>
              </a:rPr>
              <a:t>,</a:t>
            </a:r>
            <a:r>
              <a:rPr dirty="0" sz="1900" spc="-15">
                <a:latin typeface="Calibri"/>
                <a:cs typeface="Calibri"/>
              </a:rPr>
              <a:t>92</a:t>
            </a:r>
            <a:r>
              <a:rPr dirty="0" sz="1900" spc="-10">
                <a:latin typeface="Calibri"/>
                <a:cs typeface="Calibri"/>
              </a:rPr>
              <a:t>3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786166" y="1306959"/>
            <a:ext cx="1887855" cy="782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8620">
              <a:lnSpc>
                <a:spcPct val="100000"/>
              </a:lnSpc>
            </a:pPr>
            <a:r>
              <a:rPr dirty="0" sz="2100" spc="-5" b="1">
                <a:latin typeface="Arial"/>
                <a:cs typeface="Arial"/>
              </a:rPr>
              <a:t>D</a:t>
            </a:r>
            <a:r>
              <a:rPr dirty="0" sz="2100" b="1">
                <a:latin typeface="Arial"/>
                <a:cs typeface="Arial"/>
              </a:rPr>
              <a:t>E</a:t>
            </a:r>
            <a:r>
              <a:rPr dirty="0" sz="2100" spc="-5" b="1">
                <a:latin typeface="Arial"/>
                <a:cs typeface="Arial"/>
              </a:rPr>
              <a:t>N</a:t>
            </a:r>
            <a:r>
              <a:rPr dirty="0" sz="2100" spc="-15" b="1">
                <a:latin typeface="Arial"/>
                <a:cs typeface="Arial"/>
              </a:rPr>
              <a:t>V</a:t>
            </a:r>
            <a:r>
              <a:rPr dirty="0" sz="2100" b="1">
                <a:latin typeface="Arial"/>
                <a:cs typeface="Arial"/>
              </a:rPr>
              <a:t>ER</a:t>
            </a:r>
            <a:endParaRPr sz="2100">
              <a:latin typeface="Arial"/>
              <a:cs typeface="Arial"/>
            </a:endParaRPr>
          </a:p>
          <a:p>
            <a:pPr marL="12700" marR="5080" indent="382270">
              <a:lnSpc>
                <a:spcPct val="100000"/>
              </a:lnSpc>
              <a:spcBef>
                <a:spcPts val="20"/>
              </a:spcBef>
            </a:pPr>
            <a:r>
              <a:rPr dirty="0" sz="1600" spc="-25">
                <a:latin typeface="Arial"/>
                <a:cs typeface="Arial"/>
              </a:rPr>
              <a:t>O</a:t>
            </a:r>
            <a:r>
              <a:rPr dirty="0" sz="1600" spc="-5">
                <a:latin typeface="Arial"/>
                <a:cs typeface="Arial"/>
              </a:rPr>
              <a:t>ff</a:t>
            </a:r>
            <a:r>
              <a:rPr dirty="0" sz="1600" spc="-5">
                <a:latin typeface="Arial"/>
                <a:cs typeface="Arial"/>
              </a:rPr>
              <a:t>ic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5">
                <a:latin typeface="Arial"/>
                <a:cs typeface="Arial"/>
              </a:rPr>
              <a:t>f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the</a:t>
            </a:r>
            <a:r>
              <a:rPr dirty="0" sz="1600" spc="-10">
                <a:latin typeface="Arial"/>
                <a:cs typeface="Arial"/>
              </a:rPr>
              <a:t> Independent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M</a:t>
            </a:r>
            <a:r>
              <a:rPr dirty="0" sz="1600" spc="-15">
                <a:latin typeface="Arial"/>
                <a:cs typeface="Arial"/>
              </a:rPr>
              <a:t>on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0">
                <a:latin typeface="Arial"/>
                <a:cs typeface="Arial"/>
              </a:rPr>
              <a:t>tor</a:t>
            </a:r>
            <a:endParaRPr sz="16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220418" y="2269461"/>
            <a:ext cx="2101850" cy="563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ts val="2250"/>
              </a:lnSpc>
            </a:pPr>
            <a:r>
              <a:rPr dirty="0" sz="1900" spc="-20" b="1">
                <a:latin typeface="Arial"/>
                <a:cs typeface="Arial"/>
              </a:rPr>
              <a:t>S</a:t>
            </a:r>
            <a:r>
              <a:rPr dirty="0" sz="1900" spc="-10" b="1">
                <a:latin typeface="Arial"/>
                <a:cs typeface="Arial"/>
              </a:rPr>
              <a:t>taff</a:t>
            </a:r>
            <a:r>
              <a:rPr dirty="0" sz="1900" spc="-10">
                <a:latin typeface="Arial"/>
                <a:cs typeface="Arial"/>
              </a:rPr>
              <a:t>:</a:t>
            </a:r>
            <a:r>
              <a:rPr dirty="0" sz="1900" spc="10">
                <a:latin typeface="Arial"/>
                <a:cs typeface="Arial"/>
              </a:rPr>
              <a:t> </a:t>
            </a:r>
            <a:r>
              <a:rPr dirty="0" sz="1900" spc="-15">
                <a:latin typeface="Arial"/>
                <a:cs typeface="Arial"/>
              </a:rPr>
              <a:t>6</a:t>
            </a:r>
            <a:endParaRPr sz="1900">
              <a:latin typeface="Arial"/>
              <a:cs typeface="Arial"/>
            </a:endParaRPr>
          </a:p>
          <a:p>
            <a:pPr algn="ctr">
              <a:lnSpc>
                <a:spcPts val="2250"/>
              </a:lnSpc>
            </a:pPr>
            <a:r>
              <a:rPr dirty="0" sz="1900" spc="-20" b="1">
                <a:latin typeface="Arial"/>
                <a:cs typeface="Arial"/>
              </a:rPr>
              <a:t>B</a:t>
            </a:r>
            <a:r>
              <a:rPr dirty="0" sz="1900" spc="-10" b="1">
                <a:latin typeface="Arial"/>
                <a:cs typeface="Arial"/>
              </a:rPr>
              <a:t>udg</a:t>
            </a:r>
            <a:r>
              <a:rPr dirty="0" sz="1900" spc="-10" b="1">
                <a:latin typeface="Arial"/>
                <a:cs typeface="Arial"/>
              </a:rPr>
              <a:t>et:</a:t>
            </a:r>
            <a:r>
              <a:rPr dirty="0" sz="1900" spc="15" b="1">
                <a:latin typeface="Arial"/>
                <a:cs typeface="Arial"/>
              </a:rPr>
              <a:t> </a:t>
            </a:r>
            <a:r>
              <a:rPr dirty="0" sz="1900" spc="-15">
                <a:latin typeface="Calibri"/>
                <a:cs typeface="Calibri"/>
              </a:rPr>
              <a:t>$1</a:t>
            </a:r>
            <a:r>
              <a:rPr dirty="0" sz="1900" spc="-15">
                <a:latin typeface="Calibri"/>
                <a:cs typeface="Calibri"/>
              </a:rPr>
              <a:t>,</a:t>
            </a:r>
            <a:r>
              <a:rPr dirty="0" sz="1900" spc="-15">
                <a:latin typeface="Calibri"/>
                <a:cs typeface="Calibri"/>
              </a:rPr>
              <a:t>503</a:t>
            </a:r>
            <a:r>
              <a:rPr dirty="0" sz="1900" spc="-15">
                <a:latin typeface="Calibri"/>
                <a:cs typeface="Calibri"/>
              </a:rPr>
              <a:t>,</a:t>
            </a:r>
            <a:r>
              <a:rPr dirty="0" sz="1900" spc="-15">
                <a:latin typeface="Calibri"/>
                <a:cs typeface="Calibri"/>
              </a:rPr>
              <a:t>94</a:t>
            </a:r>
            <a:r>
              <a:rPr dirty="0" sz="1900" spc="-10">
                <a:latin typeface="Calibri"/>
                <a:cs typeface="Calibri"/>
              </a:rPr>
              <a:t>2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583101" y="1283752"/>
            <a:ext cx="1374140" cy="29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100" spc="-15" b="1">
                <a:latin typeface="Arial"/>
                <a:cs typeface="Arial"/>
              </a:rPr>
              <a:t>S</a:t>
            </a:r>
            <a:r>
              <a:rPr dirty="0" sz="2100" spc="-5" b="1">
                <a:latin typeface="Arial"/>
                <a:cs typeface="Arial"/>
              </a:rPr>
              <a:t>A</a:t>
            </a:r>
            <a:r>
              <a:rPr dirty="0" sz="2100" b="1">
                <a:latin typeface="Arial"/>
                <a:cs typeface="Arial"/>
              </a:rPr>
              <a:t>N </a:t>
            </a:r>
            <a:r>
              <a:rPr dirty="0" sz="2100" spc="-20" b="1">
                <a:latin typeface="Arial"/>
                <a:cs typeface="Arial"/>
              </a:rPr>
              <a:t>JO</a:t>
            </a:r>
            <a:r>
              <a:rPr dirty="0" sz="2100" spc="-15" b="1">
                <a:latin typeface="Arial"/>
                <a:cs typeface="Arial"/>
              </a:rPr>
              <a:t>SE</a:t>
            </a:r>
            <a:endParaRPr sz="21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188386" y="1599303"/>
            <a:ext cx="2162810" cy="4737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72440" marR="5080" indent="-460375">
              <a:lnSpc>
                <a:spcPct val="100699"/>
              </a:lnSpc>
            </a:pPr>
            <a:r>
              <a:rPr dirty="0" sz="1600" spc="-20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ffi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5">
                <a:latin typeface="Calibri"/>
                <a:cs typeface="Calibri"/>
              </a:rPr>
              <a:t>f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t</a:t>
            </a:r>
            <a:r>
              <a:rPr dirty="0" sz="1600" spc="-10">
                <a:latin typeface="Calibri"/>
                <a:cs typeface="Calibri"/>
              </a:rPr>
              <a:t>he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</a:t>
            </a:r>
            <a:r>
              <a:rPr dirty="0" sz="1600" spc="-10">
                <a:latin typeface="Calibri"/>
                <a:cs typeface="Calibri"/>
              </a:rPr>
              <a:t>nd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p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nd</a:t>
            </a:r>
            <a:r>
              <a:rPr dirty="0" sz="1600" spc="-15">
                <a:latin typeface="Calibri"/>
                <a:cs typeface="Calibri"/>
              </a:rPr>
              <a:t>e</a:t>
            </a:r>
            <a:r>
              <a:rPr dirty="0" sz="1600" spc="-10">
                <a:latin typeface="Calibri"/>
                <a:cs typeface="Calibri"/>
              </a:rPr>
              <a:t>nt</a:t>
            </a:r>
            <a:r>
              <a:rPr dirty="0" sz="1600" spc="-10">
                <a:latin typeface="Calibri"/>
                <a:cs typeface="Calibri"/>
              </a:rPr>
              <a:t> P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>
                <a:latin typeface="Calibri"/>
                <a:cs typeface="Calibri"/>
              </a:rPr>
              <a:t>li</a:t>
            </a:r>
            <a:r>
              <a:rPr dirty="0" sz="1600" spc="-15">
                <a:latin typeface="Calibri"/>
                <a:cs typeface="Calibri"/>
              </a:rPr>
              <a:t>c</a:t>
            </a:r>
            <a:r>
              <a:rPr dirty="0" sz="1600" spc="-10">
                <a:latin typeface="Calibri"/>
                <a:cs typeface="Calibri"/>
              </a:rPr>
              <a:t>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15">
                <a:latin typeface="Calibri"/>
                <a:cs typeface="Calibri"/>
              </a:rPr>
              <a:t>M</a:t>
            </a:r>
            <a:r>
              <a:rPr dirty="0" sz="1600" spc="-15">
                <a:latin typeface="Calibri"/>
                <a:cs typeface="Calibri"/>
              </a:rPr>
              <a:t>o</a:t>
            </a:r>
            <a:r>
              <a:rPr dirty="0" sz="1600" spc="-10">
                <a:latin typeface="Calibri"/>
                <a:cs typeface="Calibri"/>
              </a:rPr>
              <a:t>n</a:t>
            </a:r>
            <a:r>
              <a:rPr dirty="0" sz="1600">
                <a:latin typeface="Calibri"/>
                <a:cs typeface="Calibri"/>
              </a:rPr>
              <a:t>it</a:t>
            </a:r>
            <a:r>
              <a:rPr dirty="0" sz="1600" spc="-15">
                <a:latin typeface="Calibri"/>
                <a:cs typeface="Calibri"/>
              </a:rPr>
              <a:t>or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225921" y="4149657"/>
            <a:ext cx="2101850" cy="154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8895">
              <a:lnSpc>
                <a:spcPts val="2490"/>
              </a:lnSpc>
            </a:pPr>
            <a:r>
              <a:rPr dirty="0" sz="2100" spc="-5" b="1">
                <a:latin typeface="Arial"/>
                <a:cs typeface="Arial"/>
              </a:rPr>
              <a:t>D</a:t>
            </a:r>
            <a:r>
              <a:rPr dirty="0" sz="2100" b="1">
                <a:latin typeface="Arial"/>
                <a:cs typeface="Arial"/>
              </a:rPr>
              <a:t>E</a:t>
            </a:r>
            <a:r>
              <a:rPr dirty="0" sz="2100" spc="-15" b="1">
                <a:latin typeface="Arial"/>
                <a:cs typeface="Arial"/>
              </a:rPr>
              <a:t>T</a:t>
            </a:r>
            <a:r>
              <a:rPr dirty="0" sz="2100" spc="-5" b="1">
                <a:latin typeface="Arial"/>
                <a:cs typeface="Arial"/>
              </a:rPr>
              <a:t>RO</a:t>
            </a:r>
            <a:r>
              <a:rPr dirty="0" sz="2100" spc="-10" b="1">
                <a:latin typeface="Arial"/>
                <a:cs typeface="Arial"/>
              </a:rPr>
              <a:t>IT</a:t>
            </a:r>
            <a:endParaRPr sz="2100">
              <a:latin typeface="Arial"/>
              <a:cs typeface="Arial"/>
            </a:endParaRPr>
          </a:p>
          <a:p>
            <a:pPr algn="ctr" marL="276860" marR="327660" indent="-635">
              <a:lnSpc>
                <a:spcPts val="2290"/>
              </a:lnSpc>
              <a:spcBef>
                <a:spcPts val="35"/>
              </a:spcBef>
            </a:pPr>
            <a:r>
              <a:rPr dirty="0" sz="1900" spc="-15">
                <a:latin typeface="Calibri"/>
                <a:cs typeface="Calibri"/>
              </a:rPr>
              <a:t>B</a:t>
            </a:r>
            <a:r>
              <a:rPr dirty="0" sz="1900" spc="-15">
                <a:latin typeface="Calibri"/>
                <a:cs typeface="Calibri"/>
              </a:rPr>
              <a:t>o</a:t>
            </a:r>
            <a:r>
              <a:rPr dirty="0" sz="1900" spc="-10">
                <a:latin typeface="Calibri"/>
                <a:cs typeface="Calibri"/>
              </a:rPr>
              <a:t>a</a:t>
            </a:r>
            <a:r>
              <a:rPr dirty="0" sz="1900" spc="-15">
                <a:latin typeface="Calibri"/>
                <a:cs typeface="Calibri"/>
              </a:rPr>
              <a:t>r</a:t>
            </a:r>
            <a:r>
              <a:rPr dirty="0" sz="1900" spc="-10">
                <a:latin typeface="Calibri"/>
                <a:cs typeface="Calibri"/>
              </a:rPr>
              <a:t>d</a:t>
            </a:r>
            <a:r>
              <a:rPr dirty="0" sz="1900" spc="10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o</a:t>
            </a:r>
            <a:r>
              <a:rPr dirty="0" sz="1900" spc="-10">
                <a:latin typeface="Calibri"/>
                <a:cs typeface="Calibri"/>
              </a:rPr>
              <a:t>f</a:t>
            </a:r>
            <a:r>
              <a:rPr dirty="0" sz="1900" spc="-15">
                <a:latin typeface="Calibri"/>
                <a:cs typeface="Calibri"/>
              </a:rPr>
              <a:t> </a:t>
            </a:r>
            <a:r>
              <a:rPr dirty="0" sz="1900" spc="-10">
                <a:latin typeface="Calibri"/>
                <a:cs typeface="Calibri"/>
              </a:rPr>
              <a:t>P</a:t>
            </a:r>
            <a:r>
              <a:rPr dirty="0" sz="1900" spc="-15">
                <a:latin typeface="Calibri"/>
                <a:cs typeface="Calibri"/>
              </a:rPr>
              <a:t>ol</a:t>
            </a:r>
            <a:r>
              <a:rPr dirty="0" sz="1900" spc="-5">
                <a:latin typeface="Calibri"/>
                <a:cs typeface="Calibri"/>
              </a:rPr>
              <a:t>i</a:t>
            </a:r>
            <a:r>
              <a:rPr dirty="0" sz="1900" spc="-10">
                <a:latin typeface="Calibri"/>
                <a:cs typeface="Calibri"/>
              </a:rPr>
              <a:t>ce</a:t>
            </a:r>
            <a:r>
              <a:rPr dirty="0" sz="1900" spc="-5">
                <a:latin typeface="Calibri"/>
                <a:cs typeface="Calibri"/>
              </a:rPr>
              <a:t> </a:t>
            </a:r>
            <a:r>
              <a:rPr dirty="0" sz="1900" spc="-20">
                <a:latin typeface="Calibri"/>
                <a:cs typeface="Calibri"/>
              </a:rPr>
              <a:t>Commi</a:t>
            </a:r>
            <a:r>
              <a:rPr dirty="0" sz="1900" spc="-10">
                <a:latin typeface="Calibri"/>
                <a:cs typeface="Calibri"/>
              </a:rPr>
              <a:t>ss</a:t>
            </a:r>
            <a:r>
              <a:rPr dirty="0" sz="1900" spc="-5">
                <a:latin typeface="Calibri"/>
                <a:cs typeface="Calibri"/>
              </a:rPr>
              <a:t>i</a:t>
            </a:r>
            <a:r>
              <a:rPr dirty="0" sz="1900" spc="-15">
                <a:latin typeface="Calibri"/>
                <a:cs typeface="Calibri"/>
              </a:rPr>
              <a:t>on</a:t>
            </a:r>
            <a:r>
              <a:rPr dirty="0" sz="1900" spc="-10">
                <a:latin typeface="Calibri"/>
                <a:cs typeface="Calibri"/>
              </a:rPr>
              <a:t>e</a:t>
            </a:r>
            <a:r>
              <a:rPr dirty="0" sz="1900" spc="-15">
                <a:latin typeface="Calibri"/>
                <a:cs typeface="Calibri"/>
              </a:rPr>
              <a:t>r</a:t>
            </a:r>
            <a:r>
              <a:rPr dirty="0" sz="1900" spc="-10">
                <a:latin typeface="Calibri"/>
                <a:cs typeface="Calibri"/>
              </a:rPr>
              <a:t>s</a:t>
            </a:r>
            <a:endParaRPr sz="1900">
              <a:latin typeface="Calibri"/>
              <a:cs typeface="Calibri"/>
            </a:endParaRPr>
          </a:p>
          <a:p>
            <a:pPr algn="ctr">
              <a:lnSpc>
                <a:spcPts val="2250"/>
              </a:lnSpc>
              <a:spcBef>
                <a:spcPts val="690"/>
              </a:spcBef>
            </a:pPr>
            <a:r>
              <a:rPr dirty="0" sz="1900" spc="-20" b="1">
                <a:latin typeface="Arial"/>
                <a:cs typeface="Arial"/>
              </a:rPr>
              <a:t>S</a:t>
            </a:r>
            <a:r>
              <a:rPr dirty="0" sz="1900" spc="-10" b="1">
                <a:latin typeface="Arial"/>
                <a:cs typeface="Arial"/>
              </a:rPr>
              <a:t>taff</a:t>
            </a:r>
            <a:r>
              <a:rPr dirty="0" sz="1900" spc="-10">
                <a:latin typeface="Arial"/>
                <a:cs typeface="Arial"/>
              </a:rPr>
              <a:t>:</a:t>
            </a:r>
            <a:r>
              <a:rPr dirty="0" sz="1900" spc="10">
                <a:latin typeface="Arial"/>
                <a:cs typeface="Arial"/>
              </a:rPr>
              <a:t> </a:t>
            </a:r>
            <a:r>
              <a:rPr dirty="0" sz="1900" spc="-15">
                <a:latin typeface="Arial"/>
                <a:cs typeface="Arial"/>
              </a:rPr>
              <a:t>35</a:t>
            </a:r>
            <a:endParaRPr sz="1900">
              <a:latin typeface="Arial"/>
              <a:cs typeface="Arial"/>
            </a:endParaRPr>
          </a:p>
          <a:p>
            <a:pPr algn="ctr">
              <a:lnSpc>
                <a:spcPts val="2250"/>
              </a:lnSpc>
            </a:pPr>
            <a:r>
              <a:rPr dirty="0" sz="1900" spc="-20" b="1">
                <a:latin typeface="Arial"/>
                <a:cs typeface="Arial"/>
              </a:rPr>
              <a:t>B</a:t>
            </a:r>
            <a:r>
              <a:rPr dirty="0" sz="1900" spc="-10" b="1">
                <a:latin typeface="Arial"/>
                <a:cs typeface="Arial"/>
              </a:rPr>
              <a:t>udg</a:t>
            </a:r>
            <a:r>
              <a:rPr dirty="0" sz="1900" spc="-10" b="1">
                <a:latin typeface="Arial"/>
                <a:cs typeface="Arial"/>
              </a:rPr>
              <a:t>et:</a:t>
            </a:r>
            <a:r>
              <a:rPr dirty="0" sz="1900" spc="15" b="1">
                <a:latin typeface="Arial"/>
                <a:cs typeface="Arial"/>
              </a:rPr>
              <a:t> </a:t>
            </a:r>
            <a:r>
              <a:rPr dirty="0" sz="1900" spc="-15">
                <a:latin typeface="Calibri"/>
                <a:cs typeface="Calibri"/>
              </a:rPr>
              <a:t>$3</a:t>
            </a:r>
            <a:r>
              <a:rPr dirty="0" sz="1900" spc="-15">
                <a:latin typeface="Calibri"/>
                <a:cs typeface="Calibri"/>
              </a:rPr>
              <a:t>,</a:t>
            </a:r>
            <a:r>
              <a:rPr dirty="0" sz="1900" spc="-15">
                <a:latin typeface="Calibri"/>
                <a:cs typeface="Calibri"/>
              </a:rPr>
              <a:t>682</a:t>
            </a:r>
            <a:r>
              <a:rPr dirty="0" sz="1900" spc="-15">
                <a:latin typeface="Calibri"/>
                <a:cs typeface="Calibri"/>
              </a:rPr>
              <a:t>,</a:t>
            </a:r>
            <a:r>
              <a:rPr dirty="0" sz="1900" spc="-15">
                <a:latin typeface="Calibri"/>
                <a:cs typeface="Calibri"/>
              </a:rPr>
              <a:t>41</a:t>
            </a:r>
            <a:r>
              <a:rPr dirty="0" sz="1900" spc="-10">
                <a:latin typeface="Calibri"/>
                <a:cs typeface="Calibri"/>
              </a:rPr>
              <a:t>0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238244" y="4815837"/>
            <a:ext cx="152400" cy="178435"/>
          </a:xfrm>
          <a:custGeom>
            <a:avLst/>
            <a:gdLst/>
            <a:ahLst/>
            <a:cxnLst/>
            <a:rect l="l" t="t" r="r" b="b"/>
            <a:pathLst>
              <a:path w="152400" h="178435">
                <a:moveTo>
                  <a:pt x="152400" y="68110"/>
                </a:moveTo>
                <a:lnTo>
                  <a:pt x="0" y="68110"/>
                </a:lnTo>
                <a:lnTo>
                  <a:pt x="47091" y="110197"/>
                </a:lnTo>
                <a:lnTo>
                  <a:pt x="29108" y="178308"/>
                </a:lnTo>
                <a:lnTo>
                  <a:pt x="76200" y="136220"/>
                </a:lnTo>
                <a:lnTo>
                  <a:pt x="112179" y="136220"/>
                </a:lnTo>
                <a:lnTo>
                  <a:pt x="105308" y="110197"/>
                </a:lnTo>
                <a:lnTo>
                  <a:pt x="152400" y="68110"/>
                </a:lnTo>
                <a:close/>
              </a:path>
              <a:path w="152400" h="178435">
                <a:moveTo>
                  <a:pt x="112179" y="136220"/>
                </a:moveTo>
                <a:lnTo>
                  <a:pt x="76200" y="136220"/>
                </a:lnTo>
                <a:lnTo>
                  <a:pt x="123291" y="178308"/>
                </a:lnTo>
                <a:lnTo>
                  <a:pt x="112179" y="136220"/>
                </a:lnTo>
                <a:close/>
              </a:path>
              <a:path w="152400" h="178435">
                <a:moveTo>
                  <a:pt x="76200" y="0"/>
                </a:moveTo>
                <a:lnTo>
                  <a:pt x="58216" y="68110"/>
                </a:lnTo>
                <a:lnTo>
                  <a:pt x="94183" y="68110"/>
                </a:lnTo>
                <a:lnTo>
                  <a:pt x="76200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21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00641" rIns="0" bIns="0" rtlCol="0" vert="horz">
            <a:spAutoFit/>
          </a:bodyPr>
          <a:lstStyle/>
          <a:p>
            <a:pPr marL="173990">
              <a:lnSpc>
                <a:spcPct val="100000"/>
              </a:lnSpc>
            </a:pPr>
            <a:r>
              <a:rPr dirty="0" spc="-30"/>
              <a:t>T</a:t>
            </a:r>
            <a:r>
              <a:rPr dirty="0" spc="-40"/>
              <a:t>H</a:t>
            </a:r>
            <a:r>
              <a:rPr dirty="0" spc="-30"/>
              <a:t>E</a:t>
            </a:r>
            <a:r>
              <a:rPr dirty="0"/>
              <a:t> </a:t>
            </a:r>
            <a:r>
              <a:rPr dirty="0" spc="-40"/>
              <a:t>C</a:t>
            </a:r>
            <a:r>
              <a:rPr dirty="0" spc="-30"/>
              <a:t>OS</a:t>
            </a:r>
            <a:r>
              <a:rPr dirty="0" spc="-35"/>
              <a:t>T</a:t>
            </a:r>
            <a:r>
              <a:rPr dirty="0" spc="-15"/>
              <a:t>:</a:t>
            </a:r>
            <a:r>
              <a:rPr dirty="0" spc="25"/>
              <a:t> </a:t>
            </a:r>
            <a:r>
              <a:rPr dirty="0" spc="-10"/>
              <a:t>I</a:t>
            </a:r>
            <a:r>
              <a:rPr dirty="0" spc="-30"/>
              <a:t>N</a:t>
            </a:r>
            <a:r>
              <a:rPr dirty="0" spc="-5"/>
              <a:t> </a:t>
            </a:r>
            <a:r>
              <a:rPr dirty="0" spc="-30"/>
              <a:t>PE</a:t>
            </a:r>
            <a:r>
              <a:rPr dirty="0" spc="-40"/>
              <a:t>R</a:t>
            </a:r>
            <a:r>
              <a:rPr dirty="0" spc="-30"/>
              <a:t>SPE</a:t>
            </a:r>
            <a:r>
              <a:rPr dirty="0" spc="-40"/>
              <a:t>C</a:t>
            </a:r>
            <a:r>
              <a:rPr dirty="0" spc="-30"/>
              <a:t>T</a:t>
            </a:r>
            <a:r>
              <a:rPr dirty="0" spc="-10"/>
              <a:t>I</a:t>
            </a:r>
            <a:r>
              <a:rPr dirty="0" spc="-30"/>
              <a:t>VE</a:t>
            </a:r>
          </a:p>
        </p:txBody>
      </p:sp>
      <p:sp>
        <p:nvSpPr>
          <p:cNvPr id="3" name="object 3"/>
          <p:cNvSpPr/>
          <p:nvPr/>
        </p:nvSpPr>
        <p:spPr>
          <a:xfrm>
            <a:off x="863346" y="1518666"/>
            <a:ext cx="2915920" cy="2844165"/>
          </a:xfrm>
          <a:custGeom>
            <a:avLst/>
            <a:gdLst/>
            <a:ahLst/>
            <a:cxnLst/>
            <a:rect l="l" t="t" r="r" b="b"/>
            <a:pathLst>
              <a:path w="2915920" h="2844165">
                <a:moveTo>
                  <a:pt x="1457706" y="0"/>
                </a:moveTo>
                <a:lnTo>
                  <a:pt x="1338151" y="4713"/>
                </a:lnTo>
                <a:lnTo>
                  <a:pt x="1221259" y="18610"/>
                </a:lnTo>
                <a:lnTo>
                  <a:pt x="1107403" y="41323"/>
                </a:lnTo>
                <a:lnTo>
                  <a:pt x="996959" y="72488"/>
                </a:lnTo>
                <a:lnTo>
                  <a:pt x="890302" y="111738"/>
                </a:lnTo>
                <a:lnTo>
                  <a:pt x="787807" y="158708"/>
                </a:lnTo>
                <a:lnTo>
                  <a:pt x="689850" y="213031"/>
                </a:lnTo>
                <a:lnTo>
                  <a:pt x="596805" y="274341"/>
                </a:lnTo>
                <a:lnTo>
                  <a:pt x="509047" y="342273"/>
                </a:lnTo>
                <a:lnTo>
                  <a:pt x="426953" y="416461"/>
                </a:lnTo>
                <a:lnTo>
                  <a:pt x="350896" y="496538"/>
                </a:lnTo>
                <a:lnTo>
                  <a:pt x="281253" y="582139"/>
                </a:lnTo>
                <a:lnTo>
                  <a:pt x="218398" y="672898"/>
                </a:lnTo>
                <a:lnTo>
                  <a:pt x="162707" y="768449"/>
                </a:lnTo>
                <a:lnTo>
                  <a:pt x="114554" y="868426"/>
                </a:lnTo>
                <a:lnTo>
                  <a:pt x="74315" y="972463"/>
                </a:lnTo>
                <a:lnTo>
                  <a:pt x="42364" y="1080194"/>
                </a:lnTo>
                <a:lnTo>
                  <a:pt x="19078" y="1191253"/>
                </a:lnTo>
                <a:lnTo>
                  <a:pt x="4832" y="1305274"/>
                </a:lnTo>
                <a:lnTo>
                  <a:pt x="0" y="1421891"/>
                </a:lnTo>
                <a:lnTo>
                  <a:pt x="4832" y="1538509"/>
                </a:lnTo>
                <a:lnTo>
                  <a:pt x="19078" y="1652530"/>
                </a:lnTo>
                <a:lnTo>
                  <a:pt x="42364" y="1763589"/>
                </a:lnTo>
                <a:lnTo>
                  <a:pt x="74315" y="1871320"/>
                </a:lnTo>
                <a:lnTo>
                  <a:pt x="114554" y="1975357"/>
                </a:lnTo>
                <a:lnTo>
                  <a:pt x="162707" y="2075334"/>
                </a:lnTo>
                <a:lnTo>
                  <a:pt x="218398" y="2170885"/>
                </a:lnTo>
                <a:lnTo>
                  <a:pt x="281253" y="2261644"/>
                </a:lnTo>
                <a:lnTo>
                  <a:pt x="350896" y="2347245"/>
                </a:lnTo>
                <a:lnTo>
                  <a:pt x="426953" y="2427322"/>
                </a:lnTo>
                <a:lnTo>
                  <a:pt x="509047" y="2501510"/>
                </a:lnTo>
                <a:lnTo>
                  <a:pt x="596805" y="2569442"/>
                </a:lnTo>
                <a:lnTo>
                  <a:pt x="689850" y="2630752"/>
                </a:lnTo>
                <a:lnTo>
                  <a:pt x="787807" y="2685075"/>
                </a:lnTo>
                <a:lnTo>
                  <a:pt x="890302" y="2732045"/>
                </a:lnTo>
                <a:lnTo>
                  <a:pt x="996959" y="2771295"/>
                </a:lnTo>
                <a:lnTo>
                  <a:pt x="1107403" y="2802460"/>
                </a:lnTo>
                <a:lnTo>
                  <a:pt x="1221259" y="2825173"/>
                </a:lnTo>
                <a:lnTo>
                  <a:pt x="1338151" y="2839070"/>
                </a:lnTo>
                <a:lnTo>
                  <a:pt x="1457706" y="2843783"/>
                </a:lnTo>
                <a:lnTo>
                  <a:pt x="1577260" y="2839070"/>
                </a:lnTo>
                <a:lnTo>
                  <a:pt x="1694152" y="2825173"/>
                </a:lnTo>
                <a:lnTo>
                  <a:pt x="1808008" y="2802460"/>
                </a:lnTo>
                <a:lnTo>
                  <a:pt x="1918452" y="2771295"/>
                </a:lnTo>
                <a:lnTo>
                  <a:pt x="2025109" y="2732045"/>
                </a:lnTo>
                <a:lnTo>
                  <a:pt x="2127604" y="2685075"/>
                </a:lnTo>
                <a:lnTo>
                  <a:pt x="2225561" y="2630752"/>
                </a:lnTo>
                <a:lnTo>
                  <a:pt x="2318606" y="2569442"/>
                </a:lnTo>
                <a:lnTo>
                  <a:pt x="2406364" y="2501510"/>
                </a:lnTo>
                <a:lnTo>
                  <a:pt x="2488458" y="2427322"/>
                </a:lnTo>
                <a:lnTo>
                  <a:pt x="2564515" y="2347245"/>
                </a:lnTo>
                <a:lnTo>
                  <a:pt x="2634158" y="2261644"/>
                </a:lnTo>
                <a:lnTo>
                  <a:pt x="2697013" y="2170885"/>
                </a:lnTo>
                <a:lnTo>
                  <a:pt x="2752704" y="2075334"/>
                </a:lnTo>
                <a:lnTo>
                  <a:pt x="2800857" y="1975357"/>
                </a:lnTo>
                <a:lnTo>
                  <a:pt x="2841096" y="1871320"/>
                </a:lnTo>
                <a:lnTo>
                  <a:pt x="2873047" y="1763589"/>
                </a:lnTo>
                <a:lnTo>
                  <a:pt x="2896333" y="1652530"/>
                </a:lnTo>
                <a:lnTo>
                  <a:pt x="2910579" y="1538509"/>
                </a:lnTo>
                <a:lnTo>
                  <a:pt x="2915412" y="1421891"/>
                </a:lnTo>
                <a:lnTo>
                  <a:pt x="2910579" y="1305274"/>
                </a:lnTo>
                <a:lnTo>
                  <a:pt x="2896333" y="1191253"/>
                </a:lnTo>
                <a:lnTo>
                  <a:pt x="2873047" y="1080194"/>
                </a:lnTo>
                <a:lnTo>
                  <a:pt x="2841096" y="972463"/>
                </a:lnTo>
                <a:lnTo>
                  <a:pt x="2800857" y="868426"/>
                </a:lnTo>
                <a:lnTo>
                  <a:pt x="2752704" y="768449"/>
                </a:lnTo>
                <a:lnTo>
                  <a:pt x="2697013" y="672898"/>
                </a:lnTo>
                <a:lnTo>
                  <a:pt x="2634158" y="582139"/>
                </a:lnTo>
                <a:lnTo>
                  <a:pt x="2564515" y="496538"/>
                </a:lnTo>
                <a:lnTo>
                  <a:pt x="2488458" y="416461"/>
                </a:lnTo>
                <a:lnTo>
                  <a:pt x="2406364" y="342273"/>
                </a:lnTo>
                <a:lnTo>
                  <a:pt x="2318606" y="274341"/>
                </a:lnTo>
                <a:lnTo>
                  <a:pt x="2225561" y="213031"/>
                </a:lnTo>
                <a:lnTo>
                  <a:pt x="2127604" y="158708"/>
                </a:lnTo>
                <a:lnTo>
                  <a:pt x="2025109" y="111738"/>
                </a:lnTo>
                <a:lnTo>
                  <a:pt x="1918452" y="72488"/>
                </a:lnTo>
                <a:lnTo>
                  <a:pt x="1808008" y="41323"/>
                </a:lnTo>
                <a:lnTo>
                  <a:pt x="1694152" y="18610"/>
                </a:lnTo>
                <a:lnTo>
                  <a:pt x="1577260" y="4713"/>
                </a:lnTo>
                <a:lnTo>
                  <a:pt x="1457706" y="0"/>
                </a:lnTo>
                <a:close/>
              </a:path>
            </a:pathLst>
          </a:custGeom>
          <a:solidFill>
            <a:srgbClr val="E9EE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63346" y="1518666"/>
            <a:ext cx="2915920" cy="2844165"/>
          </a:xfrm>
          <a:custGeom>
            <a:avLst/>
            <a:gdLst/>
            <a:ahLst/>
            <a:cxnLst/>
            <a:rect l="l" t="t" r="r" b="b"/>
            <a:pathLst>
              <a:path w="2915920" h="2844165">
                <a:moveTo>
                  <a:pt x="0" y="1421891"/>
                </a:moveTo>
                <a:lnTo>
                  <a:pt x="4832" y="1305274"/>
                </a:lnTo>
                <a:lnTo>
                  <a:pt x="19078" y="1191253"/>
                </a:lnTo>
                <a:lnTo>
                  <a:pt x="42364" y="1080194"/>
                </a:lnTo>
                <a:lnTo>
                  <a:pt x="74315" y="972463"/>
                </a:lnTo>
                <a:lnTo>
                  <a:pt x="114554" y="868426"/>
                </a:lnTo>
                <a:lnTo>
                  <a:pt x="162707" y="768449"/>
                </a:lnTo>
                <a:lnTo>
                  <a:pt x="218398" y="672898"/>
                </a:lnTo>
                <a:lnTo>
                  <a:pt x="281253" y="582139"/>
                </a:lnTo>
                <a:lnTo>
                  <a:pt x="350896" y="496538"/>
                </a:lnTo>
                <a:lnTo>
                  <a:pt x="426953" y="416461"/>
                </a:lnTo>
                <a:lnTo>
                  <a:pt x="509047" y="342273"/>
                </a:lnTo>
                <a:lnTo>
                  <a:pt x="596805" y="274341"/>
                </a:lnTo>
                <a:lnTo>
                  <a:pt x="689850" y="213031"/>
                </a:lnTo>
                <a:lnTo>
                  <a:pt x="787807" y="158708"/>
                </a:lnTo>
                <a:lnTo>
                  <a:pt x="890302" y="111738"/>
                </a:lnTo>
                <a:lnTo>
                  <a:pt x="996959" y="72488"/>
                </a:lnTo>
                <a:lnTo>
                  <a:pt x="1107403" y="41323"/>
                </a:lnTo>
                <a:lnTo>
                  <a:pt x="1221259" y="18610"/>
                </a:lnTo>
                <a:lnTo>
                  <a:pt x="1338151" y="4713"/>
                </a:lnTo>
                <a:lnTo>
                  <a:pt x="1457706" y="0"/>
                </a:lnTo>
                <a:lnTo>
                  <a:pt x="1577260" y="4713"/>
                </a:lnTo>
                <a:lnTo>
                  <a:pt x="1694152" y="18610"/>
                </a:lnTo>
                <a:lnTo>
                  <a:pt x="1808008" y="41323"/>
                </a:lnTo>
                <a:lnTo>
                  <a:pt x="1918452" y="72488"/>
                </a:lnTo>
                <a:lnTo>
                  <a:pt x="2025109" y="111738"/>
                </a:lnTo>
                <a:lnTo>
                  <a:pt x="2127604" y="158708"/>
                </a:lnTo>
                <a:lnTo>
                  <a:pt x="2225561" y="213031"/>
                </a:lnTo>
                <a:lnTo>
                  <a:pt x="2318606" y="274341"/>
                </a:lnTo>
                <a:lnTo>
                  <a:pt x="2406364" y="342273"/>
                </a:lnTo>
                <a:lnTo>
                  <a:pt x="2488458" y="416461"/>
                </a:lnTo>
                <a:lnTo>
                  <a:pt x="2564515" y="496538"/>
                </a:lnTo>
                <a:lnTo>
                  <a:pt x="2634158" y="582139"/>
                </a:lnTo>
                <a:lnTo>
                  <a:pt x="2697013" y="672898"/>
                </a:lnTo>
                <a:lnTo>
                  <a:pt x="2752704" y="768449"/>
                </a:lnTo>
                <a:lnTo>
                  <a:pt x="2800857" y="868426"/>
                </a:lnTo>
                <a:lnTo>
                  <a:pt x="2841096" y="972463"/>
                </a:lnTo>
                <a:lnTo>
                  <a:pt x="2873047" y="1080194"/>
                </a:lnTo>
                <a:lnTo>
                  <a:pt x="2896333" y="1191253"/>
                </a:lnTo>
                <a:lnTo>
                  <a:pt x="2910579" y="1305274"/>
                </a:lnTo>
                <a:lnTo>
                  <a:pt x="2915412" y="1421891"/>
                </a:lnTo>
                <a:lnTo>
                  <a:pt x="2910579" y="1538509"/>
                </a:lnTo>
                <a:lnTo>
                  <a:pt x="2896333" y="1652530"/>
                </a:lnTo>
                <a:lnTo>
                  <a:pt x="2873047" y="1763589"/>
                </a:lnTo>
                <a:lnTo>
                  <a:pt x="2841096" y="1871320"/>
                </a:lnTo>
                <a:lnTo>
                  <a:pt x="2800857" y="1975357"/>
                </a:lnTo>
                <a:lnTo>
                  <a:pt x="2752704" y="2075334"/>
                </a:lnTo>
                <a:lnTo>
                  <a:pt x="2697013" y="2170885"/>
                </a:lnTo>
                <a:lnTo>
                  <a:pt x="2634158" y="2261644"/>
                </a:lnTo>
                <a:lnTo>
                  <a:pt x="2564515" y="2347245"/>
                </a:lnTo>
                <a:lnTo>
                  <a:pt x="2488458" y="2427322"/>
                </a:lnTo>
                <a:lnTo>
                  <a:pt x="2406364" y="2501510"/>
                </a:lnTo>
                <a:lnTo>
                  <a:pt x="2318606" y="2569442"/>
                </a:lnTo>
                <a:lnTo>
                  <a:pt x="2225561" y="2630752"/>
                </a:lnTo>
                <a:lnTo>
                  <a:pt x="2127604" y="2685075"/>
                </a:lnTo>
                <a:lnTo>
                  <a:pt x="2025109" y="2732045"/>
                </a:lnTo>
                <a:lnTo>
                  <a:pt x="1918452" y="2771295"/>
                </a:lnTo>
                <a:lnTo>
                  <a:pt x="1808008" y="2802460"/>
                </a:lnTo>
                <a:lnTo>
                  <a:pt x="1694152" y="2825173"/>
                </a:lnTo>
                <a:lnTo>
                  <a:pt x="1577260" y="2839070"/>
                </a:lnTo>
                <a:lnTo>
                  <a:pt x="1457706" y="2843783"/>
                </a:lnTo>
                <a:lnTo>
                  <a:pt x="1338151" y="2839070"/>
                </a:lnTo>
                <a:lnTo>
                  <a:pt x="1221259" y="2825173"/>
                </a:lnTo>
                <a:lnTo>
                  <a:pt x="1107403" y="2802460"/>
                </a:lnTo>
                <a:lnTo>
                  <a:pt x="996959" y="2771295"/>
                </a:lnTo>
                <a:lnTo>
                  <a:pt x="890302" y="2732045"/>
                </a:lnTo>
                <a:lnTo>
                  <a:pt x="787807" y="2685075"/>
                </a:lnTo>
                <a:lnTo>
                  <a:pt x="689850" y="2630752"/>
                </a:lnTo>
                <a:lnTo>
                  <a:pt x="596805" y="2569442"/>
                </a:lnTo>
                <a:lnTo>
                  <a:pt x="509047" y="2501510"/>
                </a:lnTo>
                <a:lnTo>
                  <a:pt x="426953" y="2427322"/>
                </a:lnTo>
                <a:lnTo>
                  <a:pt x="350896" y="2347245"/>
                </a:lnTo>
                <a:lnTo>
                  <a:pt x="281253" y="2261644"/>
                </a:lnTo>
                <a:lnTo>
                  <a:pt x="218398" y="2170885"/>
                </a:lnTo>
                <a:lnTo>
                  <a:pt x="162707" y="2075334"/>
                </a:lnTo>
                <a:lnTo>
                  <a:pt x="114554" y="1975357"/>
                </a:lnTo>
                <a:lnTo>
                  <a:pt x="74315" y="1871320"/>
                </a:lnTo>
                <a:lnTo>
                  <a:pt x="42364" y="1763589"/>
                </a:lnTo>
                <a:lnTo>
                  <a:pt x="19078" y="1652530"/>
                </a:lnTo>
                <a:lnTo>
                  <a:pt x="4832" y="1538509"/>
                </a:lnTo>
                <a:lnTo>
                  <a:pt x="0" y="1421891"/>
                </a:lnTo>
                <a:close/>
              </a:path>
            </a:pathLst>
          </a:custGeom>
          <a:ln w="28955">
            <a:solidFill>
              <a:srgbClr val="4EACE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484365" y="2210900"/>
            <a:ext cx="167132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latin typeface="Arial"/>
                <a:cs typeface="Arial"/>
              </a:rPr>
              <a:t>201</a:t>
            </a:r>
            <a:r>
              <a:rPr dirty="0" sz="1600" spc="-10" b="1">
                <a:latin typeface="Arial"/>
                <a:cs typeface="Arial"/>
              </a:rPr>
              <a:t>8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spc="-15" b="1">
                <a:latin typeface="Arial"/>
                <a:cs typeface="Arial"/>
              </a:rPr>
              <a:t>Cit</a:t>
            </a:r>
            <a:r>
              <a:rPr dirty="0" sz="1600" spc="-10" b="1">
                <a:latin typeface="Arial"/>
                <a:cs typeface="Arial"/>
              </a:rPr>
              <a:t>y</a:t>
            </a:r>
            <a:r>
              <a:rPr dirty="0" sz="1600" spc="20" b="1">
                <a:latin typeface="Arial"/>
                <a:cs typeface="Arial"/>
              </a:rPr>
              <a:t> </a:t>
            </a:r>
            <a:r>
              <a:rPr dirty="0" sz="1600" spc="-15" b="1">
                <a:latin typeface="Arial"/>
                <a:cs typeface="Arial"/>
              </a:rPr>
              <a:t>Budget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7919" y="2847876"/>
            <a:ext cx="1480820" cy="571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300" spc="-30" b="1">
                <a:latin typeface="Arial"/>
                <a:cs typeface="Arial"/>
              </a:rPr>
              <a:t>$1</a:t>
            </a:r>
            <a:r>
              <a:rPr dirty="0" sz="4300" spc="-25" b="1">
                <a:latin typeface="Arial"/>
                <a:cs typeface="Arial"/>
              </a:rPr>
              <a:t>.</a:t>
            </a:r>
            <a:r>
              <a:rPr dirty="0" sz="4300" spc="-35" b="1">
                <a:latin typeface="Arial"/>
                <a:cs typeface="Arial"/>
              </a:rPr>
              <a:t>3B</a:t>
            </a:r>
            <a:endParaRPr sz="43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67605" y="1518666"/>
            <a:ext cx="2915920" cy="2844165"/>
          </a:xfrm>
          <a:custGeom>
            <a:avLst/>
            <a:gdLst/>
            <a:ahLst/>
            <a:cxnLst/>
            <a:rect l="l" t="t" r="r" b="b"/>
            <a:pathLst>
              <a:path w="2915920" h="2844165">
                <a:moveTo>
                  <a:pt x="1457706" y="0"/>
                </a:moveTo>
                <a:lnTo>
                  <a:pt x="1338151" y="4713"/>
                </a:lnTo>
                <a:lnTo>
                  <a:pt x="1221259" y="18610"/>
                </a:lnTo>
                <a:lnTo>
                  <a:pt x="1107403" y="41323"/>
                </a:lnTo>
                <a:lnTo>
                  <a:pt x="996959" y="72488"/>
                </a:lnTo>
                <a:lnTo>
                  <a:pt x="890302" y="111738"/>
                </a:lnTo>
                <a:lnTo>
                  <a:pt x="787807" y="158708"/>
                </a:lnTo>
                <a:lnTo>
                  <a:pt x="689850" y="213031"/>
                </a:lnTo>
                <a:lnTo>
                  <a:pt x="596805" y="274341"/>
                </a:lnTo>
                <a:lnTo>
                  <a:pt x="509047" y="342273"/>
                </a:lnTo>
                <a:lnTo>
                  <a:pt x="426953" y="416461"/>
                </a:lnTo>
                <a:lnTo>
                  <a:pt x="350896" y="496538"/>
                </a:lnTo>
                <a:lnTo>
                  <a:pt x="281253" y="582139"/>
                </a:lnTo>
                <a:lnTo>
                  <a:pt x="218398" y="672898"/>
                </a:lnTo>
                <a:lnTo>
                  <a:pt x="162707" y="768449"/>
                </a:lnTo>
                <a:lnTo>
                  <a:pt x="114554" y="868426"/>
                </a:lnTo>
                <a:lnTo>
                  <a:pt x="74315" y="972463"/>
                </a:lnTo>
                <a:lnTo>
                  <a:pt x="42364" y="1080194"/>
                </a:lnTo>
                <a:lnTo>
                  <a:pt x="19078" y="1191253"/>
                </a:lnTo>
                <a:lnTo>
                  <a:pt x="4832" y="1305274"/>
                </a:lnTo>
                <a:lnTo>
                  <a:pt x="0" y="1421891"/>
                </a:lnTo>
                <a:lnTo>
                  <a:pt x="4832" y="1538509"/>
                </a:lnTo>
                <a:lnTo>
                  <a:pt x="19078" y="1652530"/>
                </a:lnTo>
                <a:lnTo>
                  <a:pt x="42364" y="1763589"/>
                </a:lnTo>
                <a:lnTo>
                  <a:pt x="74315" y="1871320"/>
                </a:lnTo>
                <a:lnTo>
                  <a:pt x="114554" y="1975357"/>
                </a:lnTo>
                <a:lnTo>
                  <a:pt x="162707" y="2075334"/>
                </a:lnTo>
                <a:lnTo>
                  <a:pt x="218398" y="2170885"/>
                </a:lnTo>
                <a:lnTo>
                  <a:pt x="281253" y="2261644"/>
                </a:lnTo>
                <a:lnTo>
                  <a:pt x="350896" y="2347245"/>
                </a:lnTo>
                <a:lnTo>
                  <a:pt x="426953" y="2427322"/>
                </a:lnTo>
                <a:lnTo>
                  <a:pt x="509047" y="2501510"/>
                </a:lnTo>
                <a:lnTo>
                  <a:pt x="596805" y="2569442"/>
                </a:lnTo>
                <a:lnTo>
                  <a:pt x="689850" y="2630752"/>
                </a:lnTo>
                <a:lnTo>
                  <a:pt x="787807" y="2685075"/>
                </a:lnTo>
                <a:lnTo>
                  <a:pt x="890302" y="2732045"/>
                </a:lnTo>
                <a:lnTo>
                  <a:pt x="996959" y="2771295"/>
                </a:lnTo>
                <a:lnTo>
                  <a:pt x="1107403" y="2802460"/>
                </a:lnTo>
                <a:lnTo>
                  <a:pt x="1221259" y="2825173"/>
                </a:lnTo>
                <a:lnTo>
                  <a:pt x="1338151" y="2839070"/>
                </a:lnTo>
                <a:lnTo>
                  <a:pt x="1457706" y="2843783"/>
                </a:lnTo>
                <a:lnTo>
                  <a:pt x="1577260" y="2839070"/>
                </a:lnTo>
                <a:lnTo>
                  <a:pt x="1694152" y="2825173"/>
                </a:lnTo>
                <a:lnTo>
                  <a:pt x="1808008" y="2802460"/>
                </a:lnTo>
                <a:lnTo>
                  <a:pt x="1918452" y="2771295"/>
                </a:lnTo>
                <a:lnTo>
                  <a:pt x="2025109" y="2732045"/>
                </a:lnTo>
                <a:lnTo>
                  <a:pt x="2127604" y="2685075"/>
                </a:lnTo>
                <a:lnTo>
                  <a:pt x="2225561" y="2630752"/>
                </a:lnTo>
                <a:lnTo>
                  <a:pt x="2318606" y="2569442"/>
                </a:lnTo>
                <a:lnTo>
                  <a:pt x="2406364" y="2501510"/>
                </a:lnTo>
                <a:lnTo>
                  <a:pt x="2488458" y="2427322"/>
                </a:lnTo>
                <a:lnTo>
                  <a:pt x="2564515" y="2347245"/>
                </a:lnTo>
                <a:lnTo>
                  <a:pt x="2634158" y="2261644"/>
                </a:lnTo>
                <a:lnTo>
                  <a:pt x="2697013" y="2170885"/>
                </a:lnTo>
                <a:lnTo>
                  <a:pt x="2752704" y="2075334"/>
                </a:lnTo>
                <a:lnTo>
                  <a:pt x="2800857" y="1975357"/>
                </a:lnTo>
                <a:lnTo>
                  <a:pt x="2841096" y="1871320"/>
                </a:lnTo>
                <a:lnTo>
                  <a:pt x="2873047" y="1763589"/>
                </a:lnTo>
                <a:lnTo>
                  <a:pt x="2896333" y="1652530"/>
                </a:lnTo>
                <a:lnTo>
                  <a:pt x="2910579" y="1538509"/>
                </a:lnTo>
                <a:lnTo>
                  <a:pt x="2915412" y="1421891"/>
                </a:lnTo>
                <a:lnTo>
                  <a:pt x="2910579" y="1305274"/>
                </a:lnTo>
                <a:lnTo>
                  <a:pt x="2896333" y="1191253"/>
                </a:lnTo>
                <a:lnTo>
                  <a:pt x="2873047" y="1080194"/>
                </a:lnTo>
                <a:lnTo>
                  <a:pt x="2841096" y="972463"/>
                </a:lnTo>
                <a:lnTo>
                  <a:pt x="2800857" y="868426"/>
                </a:lnTo>
                <a:lnTo>
                  <a:pt x="2752704" y="768449"/>
                </a:lnTo>
                <a:lnTo>
                  <a:pt x="2697013" y="672898"/>
                </a:lnTo>
                <a:lnTo>
                  <a:pt x="2634158" y="582139"/>
                </a:lnTo>
                <a:lnTo>
                  <a:pt x="2564515" y="496538"/>
                </a:lnTo>
                <a:lnTo>
                  <a:pt x="2488458" y="416461"/>
                </a:lnTo>
                <a:lnTo>
                  <a:pt x="2406364" y="342273"/>
                </a:lnTo>
                <a:lnTo>
                  <a:pt x="2318606" y="274341"/>
                </a:lnTo>
                <a:lnTo>
                  <a:pt x="2225561" y="213031"/>
                </a:lnTo>
                <a:lnTo>
                  <a:pt x="2127604" y="158708"/>
                </a:lnTo>
                <a:lnTo>
                  <a:pt x="2025109" y="111738"/>
                </a:lnTo>
                <a:lnTo>
                  <a:pt x="1918452" y="72488"/>
                </a:lnTo>
                <a:lnTo>
                  <a:pt x="1808008" y="41323"/>
                </a:lnTo>
                <a:lnTo>
                  <a:pt x="1694152" y="18610"/>
                </a:lnTo>
                <a:lnTo>
                  <a:pt x="1577260" y="4713"/>
                </a:lnTo>
                <a:lnTo>
                  <a:pt x="1457706" y="0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7605" y="1518666"/>
            <a:ext cx="2915920" cy="2844165"/>
          </a:xfrm>
          <a:custGeom>
            <a:avLst/>
            <a:gdLst/>
            <a:ahLst/>
            <a:cxnLst/>
            <a:rect l="l" t="t" r="r" b="b"/>
            <a:pathLst>
              <a:path w="2915920" h="2844165">
                <a:moveTo>
                  <a:pt x="0" y="1421891"/>
                </a:moveTo>
                <a:lnTo>
                  <a:pt x="4832" y="1305274"/>
                </a:lnTo>
                <a:lnTo>
                  <a:pt x="19078" y="1191253"/>
                </a:lnTo>
                <a:lnTo>
                  <a:pt x="42364" y="1080194"/>
                </a:lnTo>
                <a:lnTo>
                  <a:pt x="74315" y="972463"/>
                </a:lnTo>
                <a:lnTo>
                  <a:pt x="114554" y="868426"/>
                </a:lnTo>
                <a:lnTo>
                  <a:pt x="162707" y="768449"/>
                </a:lnTo>
                <a:lnTo>
                  <a:pt x="218398" y="672898"/>
                </a:lnTo>
                <a:lnTo>
                  <a:pt x="281253" y="582139"/>
                </a:lnTo>
                <a:lnTo>
                  <a:pt x="350896" y="496538"/>
                </a:lnTo>
                <a:lnTo>
                  <a:pt x="426953" y="416461"/>
                </a:lnTo>
                <a:lnTo>
                  <a:pt x="509047" y="342273"/>
                </a:lnTo>
                <a:lnTo>
                  <a:pt x="596805" y="274341"/>
                </a:lnTo>
                <a:lnTo>
                  <a:pt x="689850" y="213031"/>
                </a:lnTo>
                <a:lnTo>
                  <a:pt x="787807" y="158708"/>
                </a:lnTo>
                <a:lnTo>
                  <a:pt x="890302" y="111738"/>
                </a:lnTo>
                <a:lnTo>
                  <a:pt x="996959" y="72488"/>
                </a:lnTo>
                <a:lnTo>
                  <a:pt x="1107403" y="41323"/>
                </a:lnTo>
                <a:lnTo>
                  <a:pt x="1221259" y="18610"/>
                </a:lnTo>
                <a:lnTo>
                  <a:pt x="1338151" y="4713"/>
                </a:lnTo>
                <a:lnTo>
                  <a:pt x="1457706" y="0"/>
                </a:lnTo>
                <a:lnTo>
                  <a:pt x="1577260" y="4713"/>
                </a:lnTo>
                <a:lnTo>
                  <a:pt x="1694152" y="18610"/>
                </a:lnTo>
                <a:lnTo>
                  <a:pt x="1808008" y="41323"/>
                </a:lnTo>
                <a:lnTo>
                  <a:pt x="1918452" y="72488"/>
                </a:lnTo>
                <a:lnTo>
                  <a:pt x="2025109" y="111738"/>
                </a:lnTo>
                <a:lnTo>
                  <a:pt x="2127604" y="158708"/>
                </a:lnTo>
                <a:lnTo>
                  <a:pt x="2225561" y="213031"/>
                </a:lnTo>
                <a:lnTo>
                  <a:pt x="2318606" y="274341"/>
                </a:lnTo>
                <a:lnTo>
                  <a:pt x="2406364" y="342273"/>
                </a:lnTo>
                <a:lnTo>
                  <a:pt x="2488458" y="416461"/>
                </a:lnTo>
                <a:lnTo>
                  <a:pt x="2564515" y="496538"/>
                </a:lnTo>
                <a:lnTo>
                  <a:pt x="2634158" y="582139"/>
                </a:lnTo>
                <a:lnTo>
                  <a:pt x="2697013" y="672898"/>
                </a:lnTo>
                <a:lnTo>
                  <a:pt x="2752704" y="768449"/>
                </a:lnTo>
                <a:lnTo>
                  <a:pt x="2800857" y="868426"/>
                </a:lnTo>
                <a:lnTo>
                  <a:pt x="2841096" y="972463"/>
                </a:lnTo>
                <a:lnTo>
                  <a:pt x="2873047" y="1080194"/>
                </a:lnTo>
                <a:lnTo>
                  <a:pt x="2896333" y="1191253"/>
                </a:lnTo>
                <a:lnTo>
                  <a:pt x="2910579" y="1305274"/>
                </a:lnTo>
                <a:lnTo>
                  <a:pt x="2915412" y="1421891"/>
                </a:lnTo>
                <a:lnTo>
                  <a:pt x="2910579" y="1538509"/>
                </a:lnTo>
                <a:lnTo>
                  <a:pt x="2896333" y="1652530"/>
                </a:lnTo>
                <a:lnTo>
                  <a:pt x="2873047" y="1763589"/>
                </a:lnTo>
                <a:lnTo>
                  <a:pt x="2841096" y="1871320"/>
                </a:lnTo>
                <a:lnTo>
                  <a:pt x="2800857" y="1975357"/>
                </a:lnTo>
                <a:lnTo>
                  <a:pt x="2752704" y="2075334"/>
                </a:lnTo>
                <a:lnTo>
                  <a:pt x="2697013" y="2170885"/>
                </a:lnTo>
                <a:lnTo>
                  <a:pt x="2634158" y="2261644"/>
                </a:lnTo>
                <a:lnTo>
                  <a:pt x="2564515" y="2347245"/>
                </a:lnTo>
                <a:lnTo>
                  <a:pt x="2488458" y="2427322"/>
                </a:lnTo>
                <a:lnTo>
                  <a:pt x="2406364" y="2501510"/>
                </a:lnTo>
                <a:lnTo>
                  <a:pt x="2318606" y="2569442"/>
                </a:lnTo>
                <a:lnTo>
                  <a:pt x="2225561" y="2630752"/>
                </a:lnTo>
                <a:lnTo>
                  <a:pt x="2127604" y="2685075"/>
                </a:lnTo>
                <a:lnTo>
                  <a:pt x="2025109" y="2732045"/>
                </a:lnTo>
                <a:lnTo>
                  <a:pt x="1918452" y="2771295"/>
                </a:lnTo>
                <a:lnTo>
                  <a:pt x="1808008" y="2802460"/>
                </a:lnTo>
                <a:lnTo>
                  <a:pt x="1694152" y="2825173"/>
                </a:lnTo>
                <a:lnTo>
                  <a:pt x="1577260" y="2839070"/>
                </a:lnTo>
                <a:lnTo>
                  <a:pt x="1457706" y="2843783"/>
                </a:lnTo>
                <a:lnTo>
                  <a:pt x="1338151" y="2839070"/>
                </a:lnTo>
                <a:lnTo>
                  <a:pt x="1221259" y="2825173"/>
                </a:lnTo>
                <a:lnTo>
                  <a:pt x="1107403" y="2802460"/>
                </a:lnTo>
                <a:lnTo>
                  <a:pt x="996959" y="2771295"/>
                </a:lnTo>
                <a:lnTo>
                  <a:pt x="890302" y="2732045"/>
                </a:lnTo>
                <a:lnTo>
                  <a:pt x="787807" y="2685075"/>
                </a:lnTo>
                <a:lnTo>
                  <a:pt x="689850" y="2630752"/>
                </a:lnTo>
                <a:lnTo>
                  <a:pt x="596805" y="2569442"/>
                </a:lnTo>
                <a:lnTo>
                  <a:pt x="509047" y="2501510"/>
                </a:lnTo>
                <a:lnTo>
                  <a:pt x="426953" y="2427322"/>
                </a:lnTo>
                <a:lnTo>
                  <a:pt x="350896" y="2347245"/>
                </a:lnTo>
                <a:lnTo>
                  <a:pt x="281253" y="2261644"/>
                </a:lnTo>
                <a:lnTo>
                  <a:pt x="218398" y="2170885"/>
                </a:lnTo>
                <a:lnTo>
                  <a:pt x="162707" y="2075334"/>
                </a:lnTo>
                <a:lnTo>
                  <a:pt x="114554" y="1975357"/>
                </a:lnTo>
                <a:lnTo>
                  <a:pt x="74315" y="1871320"/>
                </a:lnTo>
                <a:lnTo>
                  <a:pt x="42364" y="1763589"/>
                </a:lnTo>
                <a:lnTo>
                  <a:pt x="19078" y="1652530"/>
                </a:lnTo>
                <a:lnTo>
                  <a:pt x="4832" y="1538509"/>
                </a:lnTo>
                <a:lnTo>
                  <a:pt x="0" y="1421891"/>
                </a:lnTo>
                <a:close/>
              </a:path>
            </a:pathLst>
          </a:custGeom>
          <a:ln w="28955">
            <a:solidFill>
              <a:srgbClr val="FFC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802123" y="2098548"/>
            <a:ext cx="2246630" cy="429895"/>
          </a:xfrm>
          <a:custGeom>
            <a:avLst/>
            <a:gdLst/>
            <a:ahLst/>
            <a:cxnLst/>
            <a:rect l="l" t="t" r="r" b="b"/>
            <a:pathLst>
              <a:path w="2246629" h="429894">
                <a:moveTo>
                  <a:pt x="0" y="0"/>
                </a:moveTo>
                <a:lnTo>
                  <a:pt x="2246376" y="0"/>
                </a:lnTo>
                <a:lnTo>
                  <a:pt x="2246376" y="429768"/>
                </a:lnTo>
                <a:lnTo>
                  <a:pt x="0" y="429768"/>
                </a:lnTo>
                <a:lnTo>
                  <a:pt x="0" y="0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067197" y="2210900"/>
            <a:ext cx="17145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latin typeface="Arial"/>
                <a:cs typeface="Arial"/>
              </a:rPr>
              <a:t>201</a:t>
            </a:r>
            <a:r>
              <a:rPr dirty="0" sz="1600" spc="-10" b="1">
                <a:latin typeface="Arial"/>
                <a:cs typeface="Arial"/>
              </a:rPr>
              <a:t>8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D</a:t>
            </a:r>
            <a:r>
              <a:rPr dirty="0" sz="1600" spc="-15" b="1">
                <a:latin typeface="Arial"/>
                <a:cs typeface="Arial"/>
              </a:rPr>
              <a:t>PD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spc="-20" b="1">
                <a:latin typeface="Arial"/>
                <a:cs typeface="Arial"/>
              </a:rPr>
              <a:t>Bu</a:t>
            </a:r>
            <a:r>
              <a:rPr dirty="0" sz="1600" spc="-15" b="1">
                <a:latin typeface="Arial"/>
                <a:cs typeface="Arial"/>
              </a:rPr>
              <a:t>dget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610100" y="2680716"/>
            <a:ext cx="2593975" cy="955675"/>
          </a:xfrm>
          <a:custGeom>
            <a:avLst/>
            <a:gdLst/>
            <a:ahLst/>
            <a:cxnLst/>
            <a:rect l="l" t="t" r="r" b="b"/>
            <a:pathLst>
              <a:path w="2593975" h="955675">
                <a:moveTo>
                  <a:pt x="0" y="0"/>
                </a:moveTo>
                <a:lnTo>
                  <a:pt x="2593848" y="0"/>
                </a:lnTo>
                <a:lnTo>
                  <a:pt x="2593848" y="955548"/>
                </a:lnTo>
                <a:lnTo>
                  <a:pt x="0" y="955548"/>
                </a:lnTo>
                <a:lnTo>
                  <a:pt x="0" y="0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832832" y="2847876"/>
            <a:ext cx="2147570" cy="571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4300" spc="-35" b="1">
                <a:latin typeface="Arial"/>
                <a:cs typeface="Arial"/>
              </a:rPr>
              <a:t>$487M</a:t>
            </a:r>
            <a:r>
              <a:rPr dirty="0" sz="4300" spc="-40" b="1">
                <a:latin typeface="Arial"/>
                <a:cs typeface="Arial"/>
              </a:rPr>
              <a:t>M</a:t>
            </a:r>
            <a:endParaRPr sz="43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87040" y="4946147"/>
            <a:ext cx="8942705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500" spc="-20">
                <a:latin typeface="Arial"/>
                <a:cs typeface="Arial"/>
              </a:rPr>
              <a:t>S</a:t>
            </a:r>
            <a:r>
              <a:rPr dirty="0" sz="2500" spc="-15">
                <a:latin typeface="Arial"/>
                <a:cs typeface="Arial"/>
              </a:rPr>
              <a:t>imil</a:t>
            </a:r>
            <a:r>
              <a:rPr dirty="0" sz="2500" spc="-15">
                <a:latin typeface="Arial"/>
                <a:cs typeface="Arial"/>
              </a:rPr>
              <a:t>ar</a:t>
            </a:r>
            <a:r>
              <a:rPr dirty="0" sz="2500" spc="5">
                <a:latin typeface="Arial"/>
                <a:cs typeface="Arial"/>
              </a:rPr>
              <a:t> </a:t>
            </a:r>
            <a:r>
              <a:rPr dirty="0" sz="2500" spc="-15">
                <a:latin typeface="Arial"/>
                <a:cs typeface="Arial"/>
              </a:rPr>
              <a:t>ove</a:t>
            </a:r>
            <a:r>
              <a:rPr dirty="0" sz="2500" spc="-15">
                <a:latin typeface="Arial"/>
                <a:cs typeface="Arial"/>
              </a:rPr>
              <a:t>r</a:t>
            </a:r>
            <a:r>
              <a:rPr dirty="0" sz="2500" spc="-15">
                <a:latin typeface="Arial"/>
                <a:cs typeface="Arial"/>
              </a:rPr>
              <a:t>s</a:t>
            </a:r>
            <a:r>
              <a:rPr dirty="0" sz="2500" spc="-15">
                <a:latin typeface="Arial"/>
                <a:cs typeface="Arial"/>
              </a:rPr>
              <a:t>i</a:t>
            </a:r>
            <a:r>
              <a:rPr dirty="0" sz="2500" spc="-15">
                <a:latin typeface="Arial"/>
                <a:cs typeface="Arial"/>
              </a:rPr>
              <a:t>ght</a:t>
            </a:r>
            <a:r>
              <a:rPr dirty="0" sz="2500">
                <a:latin typeface="Arial"/>
                <a:cs typeface="Arial"/>
              </a:rPr>
              <a:t> </a:t>
            </a:r>
            <a:r>
              <a:rPr dirty="0" sz="2500" spc="-15">
                <a:latin typeface="Arial"/>
                <a:cs typeface="Arial"/>
              </a:rPr>
              <a:t>boa</a:t>
            </a:r>
            <a:r>
              <a:rPr dirty="0" sz="2500" spc="-15">
                <a:latin typeface="Arial"/>
                <a:cs typeface="Arial"/>
              </a:rPr>
              <a:t>r</a:t>
            </a:r>
            <a:r>
              <a:rPr dirty="0" sz="2500" spc="-15">
                <a:latin typeface="Arial"/>
                <a:cs typeface="Arial"/>
              </a:rPr>
              <a:t>d</a:t>
            </a:r>
            <a:r>
              <a:rPr dirty="0" sz="2500" spc="5">
                <a:latin typeface="Arial"/>
                <a:cs typeface="Arial"/>
              </a:rPr>
              <a:t> </a:t>
            </a:r>
            <a:r>
              <a:rPr dirty="0" sz="2500" spc="-15">
                <a:latin typeface="Arial"/>
                <a:cs typeface="Arial"/>
              </a:rPr>
              <a:t>budgets</a:t>
            </a:r>
            <a:r>
              <a:rPr dirty="0" sz="2500" spc="-25">
                <a:latin typeface="Arial"/>
                <a:cs typeface="Arial"/>
              </a:rPr>
              <a:t> </a:t>
            </a:r>
            <a:r>
              <a:rPr dirty="0" sz="2500" spc="-15">
                <a:latin typeface="Arial"/>
                <a:cs typeface="Arial"/>
              </a:rPr>
              <a:t>r</a:t>
            </a:r>
            <a:r>
              <a:rPr dirty="0" sz="2500" spc="-15">
                <a:latin typeface="Arial"/>
                <a:cs typeface="Arial"/>
              </a:rPr>
              <a:t>ange</a:t>
            </a:r>
            <a:r>
              <a:rPr dirty="0" sz="2500" spc="5">
                <a:latin typeface="Arial"/>
                <a:cs typeface="Arial"/>
              </a:rPr>
              <a:t> </a:t>
            </a:r>
            <a:r>
              <a:rPr dirty="0" sz="2500" spc="-10">
                <a:latin typeface="Arial"/>
                <a:cs typeface="Arial"/>
              </a:rPr>
              <a:t>f</a:t>
            </a:r>
            <a:r>
              <a:rPr dirty="0" sz="2500" spc="-15">
                <a:latin typeface="Arial"/>
                <a:cs typeface="Arial"/>
              </a:rPr>
              <a:t>r</a:t>
            </a:r>
            <a:r>
              <a:rPr dirty="0" sz="2500" spc="-20">
                <a:latin typeface="Arial"/>
                <a:cs typeface="Arial"/>
              </a:rPr>
              <a:t>om</a:t>
            </a:r>
            <a:r>
              <a:rPr dirty="0" sz="2500" spc="20">
                <a:latin typeface="Arial"/>
                <a:cs typeface="Arial"/>
              </a:rPr>
              <a:t> </a:t>
            </a:r>
            <a:r>
              <a:rPr dirty="0" sz="2500" spc="-15">
                <a:latin typeface="Arial"/>
                <a:cs typeface="Arial"/>
              </a:rPr>
              <a:t>$1.1</a:t>
            </a:r>
            <a:r>
              <a:rPr dirty="0" sz="2500" spc="-30">
                <a:latin typeface="Arial"/>
                <a:cs typeface="Arial"/>
              </a:rPr>
              <a:t>M</a:t>
            </a:r>
            <a:r>
              <a:rPr dirty="0" sz="2500" spc="-25">
                <a:latin typeface="Arial"/>
                <a:cs typeface="Arial"/>
              </a:rPr>
              <a:t>M</a:t>
            </a:r>
            <a:r>
              <a:rPr dirty="0" sz="2500" spc="20">
                <a:latin typeface="Arial"/>
                <a:cs typeface="Arial"/>
              </a:rPr>
              <a:t> </a:t>
            </a:r>
            <a:r>
              <a:rPr dirty="0" sz="2500" spc="-15">
                <a:latin typeface="Arial"/>
                <a:cs typeface="Arial"/>
              </a:rPr>
              <a:t>to</a:t>
            </a:r>
            <a:r>
              <a:rPr dirty="0" sz="2500" spc="5">
                <a:latin typeface="Arial"/>
                <a:cs typeface="Arial"/>
              </a:rPr>
              <a:t> </a:t>
            </a:r>
            <a:r>
              <a:rPr dirty="0" sz="2500" spc="-15">
                <a:latin typeface="Arial"/>
                <a:cs typeface="Arial"/>
              </a:rPr>
              <a:t>$1.6</a:t>
            </a:r>
            <a:r>
              <a:rPr dirty="0" sz="2500" spc="-30">
                <a:latin typeface="Arial"/>
                <a:cs typeface="Arial"/>
              </a:rPr>
              <a:t>M</a:t>
            </a:r>
            <a:r>
              <a:rPr dirty="0" sz="2500" spc="-25">
                <a:latin typeface="Arial"/>
                <a:cs typeface="Arial"/>
              </a:rPr>
              <a:t>M</a:t>
            </a:r>
            <a:endParaRPr sz="2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63401" y="5601839"/>
            <a:ext cx="559054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*</a:t>
            </a:r>
            <a:r>
              <a:rPr dirty="0" sz="1600" spc="-15">
                <a:latin typeface="Arial"/>
                <a:cs typeface="Arial"/>
              </a:rPr>
              <a:t>Ther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ar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2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5">
                <a:latin typeface="Arial"/>
                <a:cs typeface="Arial"/>
              </a:rPr>
              <a:t>urrent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0">
                <a:latin typeface="Arial"/>
                <a:cs typeface="Arial"/>
              </a:rPr>
              <a:t>y</a:t>
            </a:r>
            <a:r>
              <a:rPr dirty="0" sz="1600" spc="1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3</a:t>
            </a:r>
            <a:r>
              <a:rPr dirty="0" sz="1600" spc="-10">
                <a:latin typeface="Arial"/>
                <a:cs typeface="Arial"/>
              </a:rPr>
              <a:t>8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po</a:t>
            </a:r>
            <a:r>
              <a:rPr dirty="0" sz="1600">
                <a:latin typeface="Arial"/>
                <a:cs typeface="Arial"/>
              </a:rPr>
              <a:t>lic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m</a:t>
            </a:r>
            <a:r>
              <a:rPr dirty="0" sz="1600" spc="-5">
                <a:latin typeface="Arial"/>
                <a:cs typeface="Arial"/>
              </a:rPr>
              <a:t>isc</a:t>
            </a:r>
            <a:r>
              <a:rPr dirty="0" sz="1600" spc="-15">
                <a:latin typeface="Arial"/>
                <a:cs typeface="Arial"/>
              </a:rPr>
              <a:t>ondu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5">
                <a:latin typeface="Arial"/>
                <a:cs typeface="Arial"/>
              </a:rPr>
              <a:t>t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5">
                <a:latin typeface="Arial"/>
                <a:cs typeface="Arial"/>
              </a:rPr>
              <a:t>a</a:t>
            </a:r>
            <a:r>
              <a:rPr dirty="0" sz="1600" spc="-30">
                <a:latin typeface="Arial"/>
                <a:cs typeface="Arial"/>
              </a:rPr>
              <a:t>w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5">
                <a:latin typeface="Arial"/>
                <a:cs typeface="Arial"/>
              </a:rPr>
              <a:t>u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0">
                <a:latin typeface="Arial"/>
                <a:cs typeface="Arial"/>
              </a:rPr>
              <a:t>ts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0">
                <a:latin typeface="Arial"/>
                <a:cs typeface="Arial"/>
              </a:rPr>
              <a:t>n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pro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5">
                <a:latin typeface="Arial"/>
                <a:cs typeface="Arial"/>
              </a:rPr>
              <a:t>e</a:t>
            </a:r>
            <a:r>
              <a:rPr dirty="0" sz="1600" spc="-5">
                <a:latin typeface="Arial"/>
                <a:cs typeface="Arial"/>
              </a:rPr>
              <a:t>ss</a:t>
            </a:r>
            <a:r>
              <a:rPr dirty="0" sz="1600" spc="-5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128254" y="1518666"/>
            <a:ext cx="2915920" cy="2844165"/>
          </a:xfrm>
          <a:custGeom>
            <a:avLst/>
            <a:gdLst/>
            <a:ahLst/>
            <a:cxnLst/>
            <a:rect l="l" t="t" r="r" b="b"/>
            <a:pathLst>
              <a:path w="2915920" h="2844165">
                <a:moveTo>
                  <a:pt x="1457706" y="0"/>
                </a:moveTo>
                <a:lnTo>
                  <a:pt x="1338151" y="4713"/>
                </a:lnTo>
                <a:lnTo>
                  <a:pt x="1221259" y="18610"/>
                </a:lnTo>
                <a:lnTo>
                  <a:pt x="1107403" y="41323"/>
                </a:lnTo>
                <a:lnTo>
                  <a:pt x="996959" y="72488"/>
                </a:lnTo>
                <a:lnTo>
                  <a:pt x="890302" y="111738"/>
                </a:lnTo>
                <a:lnTo>
                  <a:pt x="787807" y="158708"/>
                </a:lnTo>
                <a:lnTo>
                  <a:pt x="689850" y="213031"/>
                </a:lnTo>
                <a:lnTo>
                  <a:pt x="596805" y="274341"/>
                </a:lnTo>
                <a:lnTo>
                  <a:pt x="509047" y="342273"/>
                </a:lnTo>
                <a:lnTo>
                  <a:pt x="426953" y="416461"/>
                </a:lnTo>
                <a:lnTo>
                  <a:pt x="350896" y="496538"/>
                </a:lnTo>
                <a:lnTo>
                  <a:pt x="281253" y="582139"/>
                </a:lnTo>
                <a:lnTo>
                  <a:pt x="218398" y="672898"/>
                </a:lnTo>
                <a:lnTo>
                  <a:pt x="162707" y="768449"/>
                </a:lnTo>
                <a:lnTo>
                  <a:pt x="114554" y="868426"/>
                </a:lnTo>
                <a:lnTo>
                  <a:pt x="74315" y="972463"/>
                </a:lnTo>
                <a:lnTo>
                  <a:pt x="42364" y="1080194"/>
                </a:lnTo>
                <a:lnTo>
                  <a:pt x="19078" y="1191253"/>
                </a:lnTo>
                <a:lnTo>
                  <a:pt x="4832" y="1305274"/>
                </a:lnTo>
                <a:lnTo>
                  <a:pt x="0" y="1421891"/>
                </a:lnTo>
                <a:lnTo>
                  <a:pt x="4832" y="1538509"/>
                </a:lnTo>
                <a:lnTo>
                  <a:pt x="19078" y="1652530"/>
                </a:lnTo>
                <a:lnTo>
                  <a:pt x="42364" y="1763589"/>
                </a:lnTo>
                <a:lnTo>
                  <a:pt x="74315" y="1871320"/>
                </a:lnTo>
                <a:lnTo>
                  <a:pt x="114554" y="1975357"/>
                </a:lnTo>
                <a:lnTo>
                  <a:pt x="162707" y="2075334"/>
                </a:lnTo>
                <a:lnTo>
                  <a:pt x="218398" y="2170885"/>
                </a:lnTo>
                <a:lnTo>
                  <a:pt x="281253" y="2261644"/>
                </a:lnTo>
                <a:lnTo>
                  <a:pt x="350896" y="2347245"/>
                </a:lnTo>
                <a:lnTo>
                  <a:pt x="426953" y="2427322"/>
                </a:lnTo>
                <a:lnTo>
                  <a:pt x="509047" y="2501510"/>
                </a:lnTo>
                <a:lnTo>
                  <a:pt x="596805" y="2569442"/>
                </a:lnTo>
                <a:lnTo>
                  <a:pt x="689850" y="2630752"/>
                </a:lnTo>
                <a:lnTo>
                  <a:pt x="787807" y="2685075"/>
                </a:lnTo>
                <a:lnTo>
                  <a:pt x="890302" y="2732045"/>
                </a:lnTo>
                <a:lnTo>
                  <a:pt x="996959" y="2771295"/>
                </a:lnTo>
                <a:lnTo>
                  <a:pt x="1107403" y="2802460"/>
                </a:lnTo>
                <a:lnTo>
                  <a:pt x="1221259" y="2825173"/>
                </a:lnTo>
                <a:lnTo>
                  <a:pt x="1338151" y="2839070"/>
                </a:lnTo>
                <a:lnTo>
                  <a:pt x="1457706" y="2843783"/>
                </a:lnTo>
                <a:lnTo>
                  <a:pt x="1577260" y="2839070"/>
                </a:lnTo>
                <a:lnTo>
                  <a:pt x="1694152" y="2825173"/>
                </a:lnTo>
                <a:lnTo>
                  <a:pt x="1808008" y="2802460"/>
                </a:lnTo>
                <a:lnTo>
                  <a:pt x="1918452" y="2771295"/>
                </a:lnTo>
                <a:lnTo>
                  <a:pt x="2025109" y="2732045"/>
                </a:lnTo>
                <a:lnTo>
                  <a:pt x="2127604" y="2685075"/>
                </a:lnTo>
                <a:lnTo>
                  <a:pt x="2225561" y="2630752"/>
                </a:lnTo>
                <a:lnTo>
                  <a:pt x="2318606" y="2569442"/>
                </a:lnTo>
                <a:lnTo>
                  <a:pt x="2406364" y="2501510"/>
                </a:lnTo>
                <a:lnTo>
                  <a:pt x="2488458" y="2427322"/>
                </a:lnTo>
                <a:lnTo>
                  <a:pt x="2564515" y="2347245"/>
                </a:lnTo>
                <a:lnTo>
                  <a:pt x="2634158" y="2261644"/>
                </a:lnTo>
                <a:lnTo>
                  <a:pt x="2697013" y="2170885"/>
                </a:lnTo>
                <a:lnTo>
                  <a:pt x="2752704" y="2075334"/>
                </a:lnTo>
                <a:lnTo>
                  <a:pt x="2800857" y="1975357"/>
                </a:lnTo>
                <a:lnTo>
                  <a:pt x="2841096" y="1871320"/>
                </a:lnTo>
                <a:lnTo>
                  <a:pt x="2873047" y="1763589"/>
                </a:lnTo>
                <a:lnTo>
                  <a:pt x="2896333" y="1652530"/>
                </a:lnTo>
                <a:lnTo>
                  <a:pt x="2910579" y="1538509"/>
                </a:lnTo>
                <a:lnTo>
                  <a:pt x="2915412" y="1421891"/>
                </a:lnTo>
                <a:lnTo>
                  <a:pt x="2910579" y="1305274"/>
                </a:lnTo>
                <a:lnTo>
                  <a:pt x="2896333" y="1191253"/>
                </a:lnTo>
                <a:lnTo>
                  <a:pt x="2873047" y="1080194"/>
                </a:lnTo>
                <a:lnTo>
                  <a:pt x="2841096" y="972463"/>
                </a:lnTo>
                <a:lnTo>
                  <a:pt x="2800857" y="868426"/>
                </a:lnTo>
                <a:lnTo>
                  <a:pt x="2752704" y="768449"/>
                </a:lnTo>
                <a:lnTo>
                  <a:pt x="2697013" y="672898"/>
                </a:lnTo>
                <a:lnTo>
                  <a:pt x="2634158" y="582139"/>
                </a:lnTo>
                <a:lnTo>
                  <a:pt x="2564515" y="496538"/>
                </a:lnTo>
                <a:lnTo>
                  <a:pt x="2488458" y="416461"/>
                </a:lnTo>
                <a:lnTo>
                  <a:pt x="2406364" y="342273"/>
                </a:lnTo>
                <a:lnTo>
                  <a:pt x="2318606" y="274341"/>
                </a:lnTo>
                <a:lnTo>
                  <a:pt x="2225561" y="213031"/>
                </a:lnTo>
                <a:lnTo>
                  <a:pt x="2127604" y="158708"/>
                </a:lnTo>
                <a:lnTo>
                  <a:pt x="2025109" y="111738"/>
                </a:lnTo>
                <a:lnTo>
                  <a:pt x="1918452" y="72488"/>
                </a:lnTo>
                <a:lnTo>
                  <a:pt x="1808008" y="41323"/>
                </a:lnTo>
                <a:lnTo>
                  <a:pt x="1694152" y="18610"/>
                </a:lnTo>
                <a:lnTo>
                  <a:pt x="1577260" y="4713"/>
                </a:lnTo>
                <a:lnTo>
                  <a:pt x="1457706" y="0"/>
                </a:lnTo>
                <a:close/>
              </a:path>
            </a:pathLst>
          </a:custGeom>
          <a:solidFill>
            <a:srgbClr val="EA999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128254" y="1518666"/>
            <a:ext cx="2915920" cy="2844165"/>
          </a:xfrm>
          <a:custGeom>
            <a:avLst/>
            <a:gdLst/>
            <a:ahLst/>
            <a:cxnLst/>
            <a:rect l="l" t="t" r="r" b="b"/>
            <a:pathLst>
              <a:path w="2915920" h="2844165">
                <a:moveTo>
                  <a:pt x="0" y="1421891"/>
                </a:moveTo>
                <a:lnTo>
                  <a:pt x="4832" y="1305274"/>
                </a:lnTo>
                <a:lnTo>
                  <a:pt x="19078" y="1191253"/>
                </a:lnTo>
                <a:lnTo>
                  <a:pt x="42364" y="1080194"/>
                </a:lnTo>
                <a:lnTo>
                  <a:pt x="74315" y="972463"/>
                </a:lnTo>
                <a:lnTo>
                  <a:pt x="114554" y="868426"/>
                </a:lnTo>
                <a:lnTo>
                  <a:pt x="162707" y="768449"/>
                </a:lnTo>
                <a:lnTo>
                  <a:pt x="218398" y="672898"/>
                </a:lnTo>
                <a:lnTo>
                  <a:pt x="281253" y="582139"/>
                </a:lnTo>
                <a:lnTo>
                  <a:pt x="350896" y="496538"/>
                </a:lnTo>
                <a:lnTo>
                  <a:pt x="426953" y="416461"/>
                </a:lnTo>
                <a:lnTo>
                  <a:pt x="509047" y="342273"/>
                </a:lnTo>
                <a:lnTo>
                  <a:pt x="596805" y="274341"/>
                </a:lnTo>
                <a:lnTo>
                  <a:pt x="689850" y="213031"/>
                </a:lnTo>
                <a:lnTo>
                  <a:pt x="787807" y="158708"/>
                </a:lnTo>
                <a:lnTo>
                  <a:pt x="890302" y="111738"/>
                </a:lnTo>
                <a:lnTo>
                  <a:pt x="996959" y="72488"/>
                </a:lnTo>
                <a:lnTo>
                  <a:pt x="1107403" y="41323"/>
                </a:lnTo>
                <a:lnTo>
                  <a:pt x="1221259" y="18610"/>
                </a:lnTo>
                <a:lnTo>
                  <a:pt x="1338151" y="4713"/>
                </a:lnTo>
                <a:lnTo>
                  <a:pt x="1457706" y="0"/>
                </a:lnTo>
                <a:lnTo>
                  <a:pt x="1577260" y="4713"/>
                </a:lnTo>
                <a:lnTo>
                  <a:pt x="1694152" y="18610"/>
                </a:lnTo>
                <a:lnTo>
                  <a:pt x="1808008" y="41323"/>
                </a:lnTo>
                <a:lnTo>
                  <a:pt x="1918452" y="72488"/>
                </a:lnTo>
                <a:lnTo>
                  <a:pt x="2025109" y="111738"/>
                </a:lnTo>
                <a:lnTo>
                  <a:pt x="2127604" y="158708"/>
                </a:lnTo>
                <a:lnTo>
                  <a:pt x="2225561" y="213031"/>
                </a:lnTo>
                <a:lnTo>
                  <a:pt x="2318606" y="274341"/>
                </a:lnTo>
                <a:lnTo>
                  <a:pt x="2406364" y="342273"/>
                </a:lnTo>
                <a:lnTo>
                  <a:pt x="2488458" y="416461"/>
                </a:lnTo>
                <a:lnTo>
                  <a:pt x="2564515" y="496538"/>
                </a:lnTo>
                <a:lnTo>
                  <a:pt x="2634158" y="582139"/>
                </a:lnTo>
                <a:lnTo>
                  <a:pt x="2697013" y="672898"/>
                </a:lnTo>
                <a:lnTo>
                  <a:pt x="2752704" y="768449"/>
                </a:lnTo>
                <a:lnTo>
                  <a:pt x="2800857" y="868426"/>
                </a:lnTo>
                <a:lnTo>
                  <a:pt x="2841096" y="972463"/>
                </a:lnTo>
                <a:lnTo>
                  <a:pt x="2873047" y="1080194"/>
                </a:lnTo>
                <a:lnTo>
                  <a:pt x="2896333" y="1191253"/>
                </a:lnTo>
                <a:lnTo>
                  <a:pt x="2910579" y="1305274"/>
                </a:lnTo>
                <a:lnTo>
                  <a:pt x="2915412" y="1421891"/>
                </a:lnTo>
                <a:lnTo>
                  <a:pt x="2910579" y="1538509"/>
                </a:lnTo>
                <a:lnTo>
                  <a:pt x="2896333" y="1652530"/>
                </a:lnTo>
                <a:lnTo>
                  <a:pt x="2873047" y="1763589"/>
                </a:lnTo>
                <a:lnTo>
                  <a:pt x="2841096" y="1871320"/>
                </a:lnTo>
                <a:lnTo>
                  <a:pt x="2800857" y="1975357"/>
                </a:lnTo>
                <a:lnTo>
                  <a:pt x="2752704" y="2075334"/>
                </a:lnTo>
                <a:lnTo>
                  <a:pt x="2697013" y="2170885"/>
                </a:lnTo>
                <a:lnTo>
                  <a:pt x="2634158" y="2261644"/>
                </a:lnTo>
                <a:lnTo>
                  <a:pt x="2564515" y="2347245"/>
                </a:lnTo>
                <a:lnTo>
                  <a:pt x="2488458" y="2427322"/>
                </a:lnTo>
                <a:lnTo>
                  <a:pt x="2406364" y="2501510"/>
                </a:lnTo>
                <a:lnTo>
                  <a:pt x="2318606" y="2569442"/>
                </a:lnTo>
                <a:lnTo>
                  <a:pt x="2225561" y="2630752"/>
                </a:lnTo>
                <a:lnTo>
                  <a:pt x="2127604" y="2685075"/>
                </a:lnTo>
                <a:lnTo>
                  <a:pt x="2025109" y="2732045"/>
                </a:lnTo>
                <a:lnTo>
                  <a:pt x="1918452" y="2771295"/>
                </a:lnTo>
                <a:lnTo>
                  <a:pt x="1808008" y="2802460"/>
                </a:lnTo>
                <a:lnTo>
                  <a:pt x="1694152" y="2825173"/>
                </a:lnTo>
                <a:lnTo>
                  <a:pt x="1577260" y="2839070"/>
                </a:lnTo>
                <a:lnTo>
                  <a:pt x="1457706" y="2843783"/>
                </a:lnTo>
                <a:lnTo>
                  <a:pt x="1338151" y="2839070"/>
                </a:lnTo>
                <a:lnTo>
                  <a:pt x="1221259" y="2825173"/>
                </a:lnTo>
                <a:lnTo>
                  <a:pt x="1107403" y="2802460"/>
                </a:lnTo>
                <a:lnTo>
                  <a:pt x="996959" y="2771295"/>
                </a:lnTo>
                <a:lnTo>
                  <a:pt x="890302" y="2732045"/>
                </a:lnTo>
                <a:lnTo>
                  <a:pt x="787807" y="2685075"/>
                </a:lnTo>
                <a:lnTo>
                  <a:pt x="689850" y="2630752"/>
                </a:lnTo>
                <a:lnTo>
                  <a:pt x="596805" y="2569442"/>
                </a:lnTo>
                <a:lnTo>
                  <a:pt x="509047" y="2501510"/>
                </a:lnTo>
                <a:lnTo>
                  <a:pt x="426953" y="2427322"/>
                </a:lnTo>
                <a:lnTo>
                  <a:pt x="350896" y="2347245"/>
                </a:lnTo>
                <a:lnTo>
                  <a:pt x="281253" y="2261644"/>
                </a:lnTo>
                <a:lnTo>
                  <a:pt x="218398" y="2170885"/>
                </a:lnTo>
                <a:lnTo>
                  <a:pt x="162707" y="2075334"/>
                </a:lnTo>
                <a:lnTo>
                  <a:pt x="114554" y="1975357"/>
                </a:lnTo>
                <a:lnTo>
                  <a:pt x="74315" y="1871320"/>
                </a:lnTo>
                <a:lnTo>
                  <a:pt x="42364" y="1763589"/>
                </a:lnTo>
                <a:lnTo>
                  <a:pt x="19078" y="1652530"/>
                </a:lnTo>
                <a:lnTo>
                  <a:pt x="4832" y="1538509"/>
                </a:lnTo>
                <a:lnTo>
                  <a:pt x="0" y="1421891"/>
                </a:lnTo>
                <a:close/>
              </a:path>
            </a:pathLst>
          </a:custGeom>
          <a:ln w="28955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8397147" y="2058502"/>
            <a:ext cx="2391410" cy="143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3815">
              <a:lnSpc>
                <a:spcPct val="100000"/>
              </a:lnSpc>
            </a:pPr>
            <a:r>
              <a:rPr dirty="0" sz="1600" spc="-15" b="1">
                <a:latin typeface="Arial"/>
                <a:cs typeface="Arial"/>
              </a:rPr>
              <a:t>201</a:t>
            </a:r>
            <a:r>
              <a:rPr dirty="0" sz="1600" spc="-10" b="1">
                <a:latin typeface="Arial"/>
                <a:cs typeface="Arial"/>
              </a:rPr>
              <a:t>2</a:t>
            </a:r>
            <a:r>
              <a:rPr dirty="0" sz="1600" spc="-5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-</a:t>
            </a:r>
            <a:r>
              <a:rPr dirty="0" sz="1600" spc="20" b="1">
                <a:latin typeface="Arial"/>
                <a:cs typeface="Arial"/>
              </a:rPr>
              <a:t> </a:t>
            </a:r>
            <a:r>
              <a:rPr dirty="0" sz="1600" spc="-15" b="1">
                <a:latin typeface="Arial"/>
                <a:cs typeface="Arial"/>
              </a:rPr>
              <a:t>2017</a:t>
            </a:r>
            <a:endParaRPr sz="1600">
              <a:latin typeface="Arial"/>
              <a:cs typeface="Arial"/>
            </a:endParaRPr>
          </a:p>
          <a:p>
            <a:pPr algn="ctr" marL="185420" marR="229235" indent="-1905">
              <a:lnSpc>
                <a:spcPct val="100000"/>
              </a:lnSpc>
            </a:pPr>
            <a:r>
              <a:rPr dirty="0" sz="1600" spc="-15" b="1">
                <a:latin typeface="Arial"/>
                <a:cs typeface="Arial"/>
              </a:rPr>
              <a:t>Cit</a:t>
            </a:r>
            <a:r>
              <a:rPr dirty="0" sz="1600" spc="-10" b="1">
                <a:latin typeface="Arial"/>
                <a:cs typeface="Arial"/>
              </a:rPr>
              <a:t>y</a:t>
            </a:r>
            <a:r>
              <a:rPr dirty="0" sz="1600" spc="20" b="1">
                <a:latin typeface="Arial"/>
                <a:cs typeface="Arial"/>
              </a:rPr>
              <a:t> </a:t>
            </a:r>
            <a:r>
              <a:rPr dirty="0" sz="1600" spc="-15" b="1">
                <a:latin typeface="Arial"/>
                <a:cs typeface="Arial"/>
              </a:rPr>
              <a:t>o</a:t>
            </a:r>
            <a:r>
              <a:rPr dirty="0" sz="1600" spc="-10" b="1">
                <a:latin typeface="Arial"/>
                <a:cs typeface="Arial"/>
              </a:rPr>
              <a:t>f</a:t>
            </a:r>
            <a:r>
              <a:rPr dirty="0" sz="1600" spc="5" b="1">
                <a:latin typeface="Arial"/>
                <a:cs typeface="Arial"/>
              </a:rPr>
              <a:t> </a:t>
            </a:r>
            <a:r>
              <a:rPr dirty="0" sz="1600" spc="-15" b="1">
                <a:latin typeface="Arial"/>
                <a:cs typeface="Arial"/>
              </a:rPr>
              <a:t>Dalla</a:t>
            </a:r>
            <a:r>
              <a:rPr dirty="0" sz="1600" spc="-10" b="1">
                <a:latin typeface="Arial"/>
                <a:cs typeface="Arial"/>
              </a:rPr>
              <a:t>s</a:t>
            </a:r>
            <a:r>
              <a:rPr dirty="0" sz="1600" spc="10" b="1">
                <a:latin typeface="Arial"/>
                <a:cs typeface="Arial"/>
              </a:rPr>
              <a:t> </a:t>
            </a:r>
            <a:r>
              <a:rPr dirty="0" sz="1600" spc="-15" b="1">
                <a:latin typeface="Arial"/>
                <a:cs typeface="Arial"/>
              </a:rPr>
              <a:t>P</a:t>
            </a:r>
            <a:r>
              <a:rPr dirty="0" sz="1600" spc="-15" b="1">
                <a:latin typeface="Arial"/>
                <a:cs typeface="Arial"/>
              </a:rPr>
              <a:t>o</a:t>
            </a:r>
            <a:r>
              <a:rPr dirty="0" sz="1600" spc="-10" b="1">
                <a:latin typeface="Arial"/>
                <a:cs typeface="Arial"/>
              </a:rPr>
              <a:t>lice</a:t>
            </a:r>
            <a:r>
              <a:rPr dirty="0" sz="1600" spc="-10" b="1">
                <a:latin typeface="Arial"/>
                <a:cs typeface="Arial"/>
              </a:rPr>
              <a:t> Misc</a:t>
            </a:r>
            <a:r>
              <a:rPr dirty="0" sz="1600" spc="-15" b="1">
                <a:latin typeface="Arial"/>
                <a:cs typeface="Arial"/>
              </a:rPr>
              <a:t>ondu</a:t>
            </a:r>
            <a:r>
              <a:rPr dirty="0" sz="1600" spc="-10" b="1">
                <a:latin typeface="Arial"/>
                <a:cs typeface="Arial"/>
              </a:rPr>
              <a:t>ct</a:t>
            </a:r>
            <a:r>
              <a:rPr dirty="0" sz="1600" spc="30" b="1">
                <a:latin typeface="Arial"/>
                <a:cs typeface="Arial"/>
              </a:rPr>
              <a:t> </a:t>
            </a:r>
            <a:r>
              <a:rPr dirty="0" sz="1600" spc="-10" b="1">
                <a:latin typeface="Arial"/>
                <a:cs typeface="Arial"/>
              </a:rPr>
              <a:t>Pa</a:t>
            </a:r>
            <a:r>
              <a:rPr dirty="0" sz="1600" spc="-50" b="1">
                <a:latin typeface="Arial"/>
                <a:cs typeface="Arial"/>
              </a:rPr>
              <a:t>y</a:t>
            </a:r>
            <a:r>
              <a:rPr dirty="0" sz="1600" spc="-15" b="1">
                <a:latin typeface="Arial"/>
                <a:cs typeface="Arial"/>
              </a:rPr>
              <a:t>outs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540"/>
              </a:spcBef>
            </a:pPr>
            <a:r>
              <a:rPr dirty="0" sz="4300" spc="-30" b="1">
                <a:latin typeface="Arial"/>
                <a:cs typeface="Arial"/>
              </a:rPr>
              <a:t>$11</a:t>
            </a:r>
            <a:r>
              <a:rPr dirty="0" sz="4300" spc="-25" b="1">
                <a:latin typeface="Arial"/>
                <a:cs typeface="Arial"/>
              </a:rPr>
              <a:t>.</a:t>
            </a:r>
            <a:r>
              <a:rPr dirty="0" sz="4300" spc="-40" b="1">
                <a:latin typeface="Arial"/>
                <a:cs typeface="Arial"/>
              </a:rPr>
              <a:t>5MM</a:t>
            </a:r>
            <a:r>
              <a:rPr dirty="0" sz="1900" spc="-10" b="1">
                <a:latin typeface="Arial"/>
                <a:cs typeface="Arial"/>
              </a:rPr>
              <a:t>*</a:t>
            </a:r>
            <a:endParaRPr sz="19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21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1640205" cy="1640205"/>
          </a:xfrm>
          <a:custGeom>
            <a:avLst/>
            <a:gdLst/>
            <a:ahLst/>
            <a:cxnLst/>
            <a:rect l="l" t="t" r="r" b="b"/>
            <a:pathLst>
              <a:path w="1640205" h="1640205">
                <a:moveTo>
                  <a:pt x="1639824" y="0"/>
                </a:moveTo>
                <a:lnTo>
                  <a:pt x="0" y="0"/>
                </a:lnTo>
                <a:lnTo>
                  <a:pt x="0" y="1639824"/>
                </a:lnTo>
                <a:lnTo>
                  <a:pt x="1639824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044936" y="3710940"/>
            <a:ext cx="3147060" cy="3147060"/>
          </a:xfrm>
          <a:custGeom>
            <a:avLst/>
            <a:gdLst/>
            <a:ahLst/>
            <a:cxnLst/>
            <a:rect l="l" t="t" r="r" b="b"/>
            <a:pathLst>
              <a:path w="3147059" h="3147059">
                <a:moveTo>
                  <a:pt x="3147063" y="8"/>
                </a:moveTo>
                <a:lnTo>
                  <a:pt x="0" y="3147060"/>
                </a:lnTo>
                <a:lnTo>
                  <a:pt x="3147063" y="3147060"/>
                </a:lnTo>
                <a:lnTo>
                  <a:pt x="3147063" y="8"/>
                </a:lnTo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0539" y="2331853"/>
            <a:ext cx="3963035" cy="78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0" spc="-5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6000" spc="-5" b="1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6000" spc="5" b="1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6000" spc="-5" b="1">
                <a:solidFill>
                  <a:srgbClr val="464646"/>
                </a:solidFill>
                <a:latin typeface="Arial"/>
                <a:cs typeface="Arial"/>
              </a:rPr>
              <a:t>ARY</a:t>
            </a:r>
            <a:endParaRPr sz="6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21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887" y="149870"/>
            <a:ext cx="6762115" cy="8712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680"/>
              </a:lnSpc>
              <a:tabLst>
                <a:tab pos="3058160" algn="l"/>
              </a:tabLst>
            </a:pP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WHA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4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	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FFERE</a:t>
            </a: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NT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2760"/>
              </a:lnSpc>
            </a:pP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VERS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B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AR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LL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21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pc="-25"/>
              <a:t>B</a:t>
            </a:r>
            <a:r>
              <a:rPr dirty="0"/>
              <a:t>e c</a:t>
            </a:r>
            <a:r>
              <a:rPr dirty="0" spc="-5"/>
              <a:t>o</a:t>
            </a:r>
            <a:r>
              <a:rPr dirty="0"/>
              <a:t>m</a:t>
            </a:r>
            <a:r>
              <a:rPr dirty="0" spc="-5"/>
              <a:t>p</a:t>
            </a:r>
            <a:r>
              <a:rPr dirty="0"/>
              <a:t>r</a:t>
            </a:r>
            <a:r>
              <a:rPr dirty="0" spc="-5"/>
              <a:t>i</a:t>
            </a:r>
            <a:r>
              <a:rPr dirty="0"/>
              <a:t>s</a:t>
            </a:r>
            <a:r>
              <a:rPr dirty="0" spc="-5"/>
              <a:t>e</a:t>
            </a:r>
            <a:r>
              <a:rPr dirty="0"/>
              <a:t>d</a:t>
            </a:r>
            <a:r>
              <a:rPr dirty="0" spc="10"/>
              <a:t> </a:t>
            </a:r>
            <a:r>
              <a:rPr dirty="0" spc="-20"/>
              <a:t>o</a:t>
            </a:r>
            <a:r>
              <a:rPr dirty="0" spc="-10"/>
              <a:t>f</a:t>
            </a:r>
            <a:r>
              <a:rPr dirty="0" spc="-5"/>
              <a:t> </a:t>
            </a:r>
            <a:r>
              <a:rPr dirty="0"/>
              <a:t>m</a:t>
            </a:r>
            <a:r>
              <a:rPr dirty="0" spc="-5"/>
              <a:t>e</a:t>
            </a:r>
            <a:r>
              <a:rPr dirty="0"/>
              <a:t>m</a:t>
            </a:r>
            <a:r>
              <a:rPr dirty="0" spc="-5"/>
              <a:t>be</a:t>
            </a:r>
            <a:r>
              <a:rPr dirty="0"/>
              <a:t>rs v</a:t>
            </a:r>
            <a:r>
              <a:rPr dirty="0" spc="-20"/>
              <a:t>e</a:t>
            </a:r>
            <a:r>
              <a:rPr dirty="0" spc="-5"/>
              <a:t>t</a:t>
            </a:r>
            <a:r>
              <a:rPr dirty="0" spc="-5"/>
              <a:t>t</a:t>
            </a:r>
            <a:r>
              <a:rPr dirty="0" spc="-5"/>
              <a:t>e</a:t>
            </a:r>
            <a:r>
              <a:rPr dirty="0"/>
              <a:t>d</a:t>
            </a:r>
            <a:r>
              <a:rPr dirty="0" spc="-10"/>
              <a:t> </a:t>
            </a:r>
            <a:r>
              <a:rPr dirty="0" spc="-5"/>
              <a:t>f</a:t>
            </a:r>
            <a:r>
              <a:rPr dirty="0" spc="-5"/>
              <a:t>o</a:t>
            </a:r>
            <a:r>
              <a:rPr dirty="0"/>
              <a:t>r</a:t>
            </a:r>
            <a:r>
              <a:rPr dirty="0" spc="-15"/>
              <a:t> </a:t>
            </a:r>
            <a:r>
              <a:rPr dirty="0" spc="-5"/>
              <a:t>t</a:t>
            </a:r>
            <a:r>
              <a:rPr dirty="0" spc="-5"/>
              <a:t>h</a:t>
            </a:r>
            <a:r>
              <a:rPr dirty="0"/>
              <a:t>e </a:t>
            </a:r>
            <a:r>
              <a:rPr dirty="0" spc="-5"/>
              <a:t>ne</a:t>
            </a:r>
            <a:r>
              <a:rPr dirty="0"/>
              <a:t>c</a:t>
            </a:r>
            <a:r>
              <a:rPr dirty="0" spc="-5"/>
              <a:t>e</a:t>
            </a:r>
            <a:r>
              <a:rPr dirty="0"/>
              <a:t>ss</a:t>
            </a:r>
            <a:r>
              <a:rPr dirty="0" spc="-5"/>
              <a:t>a</a:t>
            </a:r>
            <a:r>
              <a:rPr dirty="0"/>
              <a:t>ry c</a:t>
            </a:r>
            <a:r>
              <a:rPr dirty="0" spc="-5"/>
              <a:t>o</a:t>
            </a:r>
            <a:r>
              <a:rPr dirty="0"/>
              <a:t>mm</a:t>
            </a:r>
            <a:r>
              <a:rPr dirty="0" spc="-5"/>
              <a:t>un</a:t>
            </a:r>
            <a:r>
              <a:rPr dirty="0" spc="-10"/>
              <a:t>i</a:t>
            </a:r>
            <a:r>
              <a:rPr dirty="0" spc="-5"/>
              <a:t>t</a:t>
            </a:r>
            <a:r>
              <a:rPr dirty="0"/>
              <a:t>y k</a:t>
            </a:r>
            <a:r>
              <a:rPr dirty="0" spc="-5"/>
              <a:t>no</a:t>
            </a:r>
            <a:r>
              <a:rPr dirty="0" spc="-10"/>
              <a:t>w</a:t>
            </a:r>
            <a:r>
              <a:rPr dirty="0" spc="-10"/>
              <a:t>l</a:t>
            </a:r>
            <a:r>
              <a:rPr dirty="0" spc="-5"/>
              <a:t>edge</a:t>
            </a:r>
            <a:r>
              <a:rPr dirty="0" spc="-5"/>
              <a:t> and</a:t>
            </a:r>
            <a:r>
              <a:rPr dirty="0" spc="5"/>
              <a:t>/</a:t>
            </a:r>
            <a:r>
              <a:rPr dirty="0" spc="-5"/>
              <a:t>o</a:t>
            </a:r>
            <a:r>
              <a:rPr dirty="0"/>
              <a:t>r</a:t>
            </a:r>
            <a:r>
              <a:rPr dirty="0" spc="5"/>
              <a:t> </a:t>
            </a:r>
            <a:r>
              <a:rPr dirty="0" spc="-5"/>
              <a:t>e</a:t>
            </a:r>
            <a:r>
              <a:rPr dirty="0" spc="-15"/>
              <a:t>x</a:t>
            </a:r>
            <a:r>
              <a:rPr dirty="0" spc="-5"/>
              <a:t>pe</a:t>
            </a:r>
            <a:r>
              <a:rPr dirty="0"/>
              <a:t>r</a:t>
            </a:r>
            <a:r>
              <a:rPr dirty="0" spc="-10"/>
              <a:t>i</a:t>
            </a:r>
            <a:r>
              <a:rPr dirty="0" spc="-5"/>
              <a:t>en</a:t>
            </a:r>
            <a:r>
              <a:rPr dirty="0"/>
              <a:t>c</a:t>
            </a:r>
            <a:r>
              <a:rPr dirty="0" spc="-20"/>
              <a:t>e</a:t>
            </a:r>
            <a:r>
              <a:rPr dirty="0" spc="-10"/>
              <a:t>,</a:t>
            </a:r>
            <a:r>
              <a:rPr dirty="0" spc="45"/>
              <a:t> </a:t>
            </a:r>
            <a:r>
              <a:rPr dirty="0" spc="-5"/>
              <a:t>an</a:t>
            </a:r>
            <a:r>
              <a:rPr dirty="0"/>
              <a:t>d r</a:t>
            </a:r>
            <a:r>
              <a:rPr dirty="0" spc="-20"/>
              <a:t>e</a:t>
            </a:r>
            <a:r>
              <a:rPr dirty="0" spc="-5"/>
              <a:t>f</a:t>
            </a:r>
            <a:r>
              <a:rPr dirty="0" spc="-10"/>
              <a:t>l</a:t>
            </a:r>
            <a:r>
              <a:rPr dirty="0" spc="-5"/>
              <a:t>e</a:t>
            </a:r>
            <a:r>
              <a:rPr dirty="0"/>
              <a:t>c</a:t>
            </a:r>
            <a:r>
              <a:rPr dirty="0" spc="-10"/>
              <a:t>t</a:t>
            </a:r>
            <a:r>
              <a:rPr dirty="0" spc="-5"/>
              <a:t> </a:t>
            </a:r>
            <a:r>
              <a:rPr dirty="0" spc="-5"/>
              <a:t>t</a:t>
            </a:r>
            <a:r>
              <a:rPr dirty="0" spc="-5"/>
              <a:t>h</a:t>
            </a:r>
            <a:r>
              <a:rPr dirty="0"/>
              <a:t>e</a:t>
            </a:r>
            <a:r>
              <a:rPr dirty="0" spc="-10"/>
              <a:t> </a:t>
            </a:r>
            <a:r>
              <a:rPr dirty="0" spc="-5"/>
              <a:t>C</a:t>
            </a:r>
            <a:r>
              <a:rPr dirty="0" spc="-10"/>
              <a:t>i</a:t>
            </a:r>
            <a:r>
              <a:rPr dirty="0" spc="-5"/>
              <a:t>t</a:t>
            </a:r>
            <a:r>
              <a:rPr dirty="0"/>
              <a:t>y</a:t>
            </a:r>
            <a:r>
              <a:rPr dirty="0" spc="-10"/>
              <a:t>’</a:t>
            </a:r>
            <a:r>
              <a:rPr dirty="0"/>
              <a:t>s</a:t>
            </a:r>
            <a:r>
              <a:rPr dirty="0" spc="15"/>
              <a:t> </a:t>
            </a:r>
            <a:r>
              <a:rPr dirty="0" spc="-5"/>
              <a:t>d</a:t>
            </a:r>
            <a:r>
              <a:rPr dirty="0" spc="-10"/>
              <a:t>i</a:t>
            </a:r>
            <a:r>
              <a:rPr dirty="0"/>
              <a:t>v</a:t>
            </a:r>
            <a:r>
              <a:rPr dirty="0" spc="-5"/>
              <a:t>e</a:t>
            </a:r>
            <a:r>
              <a:rPr dirty="0"/>
              <a:t>rs</a:t>
            </a:r>
            <a:r>
              <a:rPr dirty="0" spc="-10"/>
              <a:t>i</a:t>
            </a:r>
            <a:r>
              <a:rPr dirty="0" spc="-5"/>
              <a:t>t</a:t>
            </a:r>
            <a:r>
              <a:rPr dirty="0" spc="-5"/>
              <a:t>y</a:t>
            </a:r>
            <a:r>
              <a:rPr dirty="0" spc="-10"/>
              <a:t>.</a:t>
            </a:r>
          </a:p>
          <a:p>
            <a:pPr marL="355600" indent="-3429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pc="-20"/>
              <a:t>Foc</a:t>
            </a:r>
            <a:r>
              <a:rPr dirty="0" spc="-5"/>
              <a:t>u</a:t>
            </a:r>
            <a:r>
              <a:rPr dirty="0"/>
              <a:t>s </a:t>
            </a:r>
            <a:r>
              <a:rPr dirty="0" spc="-5"/>
              <a:t>o</a:t>
            </a:r>
            <a:r>
              <a:rPr dirty="0"/>
              <a:t>n </a:t>
            </a:r>
            <a:r>
              <a:rPr dirty="0" spc="-5"/>
              <a:t>bu</a:t>
            </a:r>
            <a:r>
              <a:rPr dirty="0" spc="-10"/>
              <a:t>i</a:t>
            </a:r>
            <a:r>
              <a:rPr dirty="0" spc="-10"/>
              <a:t>l</a:t>
            </a:r>
            <a:r>
              <a:rPr dirty="0" spc="-5"/>
              <a:t>d</a:t>
            </a:r>
            <a:r>
              <a:rPr dirty="0" spc="-10"/>
              <a:t>i</a:t>
            </a:r>
            <a:r>
              <a:rPr dirty="0" spc="-5"/>
              <a:t>n</a:t>
            </a:r>
            <a:r>
              <a:rPr dirty="0"/>
              <a:t>g</a:t>
            </a:r>
            <a:r>
              <a:rPr dirty="0" spc="50"/>
              <a:t> </a:t>
            </a:r>
            <a:r>
              <a:rPr dirty="0"/>
              <a:t>c</a:t>
            </a:r>
            <a:r>
              <a:rPr dirty="0" spc="-5"/>
              <a:t>o</a:t>
            </a:r>
            <a:r>
              <a:rPr dirty="0"/>
              <a:t>mm</a:t>
            </a:r>
            <a:r>
              <a:rPr dirty="0" spc="-5"/>
              <a:t>un</a:t>
            </a:r>
            <a:r>
              <a:rPr dirty="0" spc="-10"/>
              <a:t>i</a:t>
            </a:r>
            <a:r>
              <a:rPr dirty="0" spc="-5"/>
              <a:t>t</a:t>
            </a:r>
            <a:r>
              <a:rPr dirty="0"/>
              <a:t>y-</a:t>
            </a:r>
            <a:r>
              <a:rPr dirty="0" spc="-5"/>
              <a:t>po</a:t>
            </a:r>
            <a:r>
              <a:rPr dirty="0" spc="-10"/>
              <a:t>l</a:t>
            </a:r>
            <a:r>
              <a:rPr dirty="0" spc="-10"/>
              <a:t>i</a:t>
            </a:r>
            <a:r>
              <a:rPr dirty="0"/>
              <a:t>ce</a:t>
            </a:r>
            <a:r>
              <a:rPr dirty="0" spc="35"/>
              <a:t> </a:t>
            </a:r>
            <a:r>
              <a:rPr dirty="0" spc="-5"/>
              <a:t>t</a:t>
            </a:r>
            <a:r>
              <a:rPr dirty="0"/>
              <a:t>r</a:t>
            </a:r>
            <a:r>
              <a:rPr dirty="0" spc="-5"/>
              <a:t>u</a:t>
            </a:r>
            <a:r>
              <a:rPr dirty="0"/>
              <a:t>s</a:t>
            </a:r>
            <a:r>
              <a:rPr dirty="0" spc="-10"/>
              <a:t>t</a:t>
            </a:r>
            <a:r>
              <a:rPr dirty="0" spc="-30"/>
              <a:t> </a:t>
            </a:r>
            <a:r>
              <a:rPr dirty="0" spc="-5"/>
              <a:t>an</a:t>
            </a:r>
            <a:r>
              <a:rPr dirty="0"/>
              <a:t>d</a:t>
            </a:r>
            <a:r>
              <a:rPr dirty="0" spc="10"/>
              <a:t> </a:t>
            </a:r>
            <a:r>
              <a:rPr dirty="0" spc="-10"/>
              <a:t>i</a:t>
            </a:r>
            <a:r>
              <a:rPr dirty="0"/>
              <a:t>m</a:t>
            </a:r>
            <a:r>
              <a:rPr dirty="0" spc="-5"/>
              <a:t>p</a:t>
            </a:r>
            <a:r>
              <a:rPr dirty="0"/>
              <a:t>r</a:t>
            </a:r>
            <a:r>
              <a:rPr dirty="0" spc="-5"/>
              <a:t>o</a:t>
            </a:r>
            <a:r>
              <a:rPr dirty="0"/>
              <a:t>v</a:t>
            </a:r>
            <a:r>
              <a:rPr dirty="0" spc="-10"/>
              <a:t>i</a:t>
            </a:r>
            <a:r>
              <a:rPr dirty="0" spc="-5"/>
              <a:t>n</a:t>
            </a:r>
            <a:r>
              <a:rPr dirty="0"/>
              <a:t>g</a:t>
            </a:r>
            <a:r>
              <a:rPr dirty="0" spc="25"/>
              <a:t> </a:t>
            </a:r>
            <a:r>
              <a:rPr dirty="0" spc="-5"/>
              <a:t>pub</a:t>
            </a:r>
            <a:r>
              <a:rPr dirty="0" spc="-10"/>
              <a:t>l</a:t>
            </a:r>
            <a:r>
              <a:rPr dirty="0" spc="-10"/>
              <a:t>i</a:t>
            </a:r>
            <a:r>
              <a:rPr dirty="0"/>
              <a:t>c</a:t>
            </a:r>
            <a:r>
              <a:rPr dirty="0" spc="25"/>
              <a:t> </a:t>
            </a:r>
            <a:r>
              <a:rPr dirty="0"/>
              <a:t>s</a:t>
            </a:r>
            <a:r>
              <a:rPr dirty="0" spc="-20"/>
              <a:t>a</a:t>
            </a:r>
            <a:r>
              <a:rPr dirty="0" spc="-5"/>
              <a:t>f</a:t>
            </a:r>
            <a:r>
              <a:rPr dirty="0" spc="-20"/>
              <a:t>e</a:t>
            </a:r>
            <a:r>
              <a:rPr dirty="0" spc="-5"/>
              <a:t>t</a:t>
            </a:r>
            <a:r>
              <a:rPr dirty="0" spc="-5"/>
              <a:t>y</a:t>
            </a:r>
            <a:r>
              <a:rPr dirty="0" spc="-10"/>
              <a:t>.</a:t>
            </a:r>
          </a:p>
          <a:p>
            <a:pPr>
              <a:lnSpc>
                <a:spcPct val="100000"/>
              </a:lnSpc>
              <a:spcBef>
                <a:spcPts val="4"/>
              </a:spcBef>
              <a:buClr>
                <a:srgbClr val="464646"/>
              </a:buClr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/>
              <a:t>M</a:t>
            </a:r>
            <a:r>
              <a:rPr dirty="0" spc="-5"/>
              <a:t>anag</a:t>
            </a:r>
            <a:r>
              <a:rPr dirty="0"/>
              <a:t>e</a:t>
            </a:r>
            <a:r>
              <a:rPr dirty="0" spc="10"/>
              <a:t> </a:t>
            </a:r>
            <a:r>
              <a:rPr dirty="0" spc="-5"/>
              <a:t>t</a:t>
            </a:r>
            <a:r>
              <a:rPr dirty="0" spc="-5"/>
              <a:t>h</a:t>
            </a:r>
            <a:r>
              <a:rPr dirty="0"/>
              <a:t>e c</a:t>
            </a:r>
            <a:r>
              <a:rPr dirty="0" spc="-10"/>
              <a:t>i</a:t>
            </a:r>
            <a:r>
              <a:rPr dirty="0"/>
              <a:t>v</a:t>
            </a:r>
            <a:r>
              <a:rPr dirty="0" spc="-10"/>
              <a:t>i</a:t>
            </a:r>
            <a:r>
              <a:rPr dirty="0" spc="-5"/>
              <a:t>l</a:t>
            </a:r>
            <a:r>
              <a:rPr dirty="0" spc="-10"/>
              <a:t>i</a:t>
            </a:r>
            <a:r>
              <a:rPr dirty="0" spc="-5"/>
              <a:t>a</a:t>
            </a:r>
            <a:r>
              <a:rPr dirty="0"/>
              <a:t>n</a:t>
            </a:r>
            <a:r>
              <a:rPr dirty="0" spc="35"/>
              <a:t> </a:t>
            </a:r>
            <a:r>
              <a:rPr dirty="0"/>
              <a:t>c</a:t>
            </a:r>
            <a:r>
              <a:rPr dirty="0" spc="-5"/>
              <a:t>o</a:t>
            </a:r>
            <a:r>
              <a:rPr dirty="0"/>
              <a:t>m</a:t>
            </a:r>
            <a:r>
              <a:rPr dirty="0" spc="-5"/>
              <a:t>p</a:t>
            </a:r>
            <a:r>
              <a:rPr dirty="0" spc="-10"/>
              <a:t>l</a:t>
            </a:r>
            <a:r>
              <a:rPr dirty="0" spc="-5"/>
              <a:t>a</a:t>
            </a:r>
            <a:r>
              <a:rPr dirty="0" spc="-10"/>
              <a:t>i</a:t>
            </a:r>
            <a:r>
              <a:rPr dirty="0" spc="-20"/>
              <a:t>n</a:t>
            </a:r>
            <a:r>
              <a:rPr dirty="0" spc="-10"/>
              <a:t>t</a:t>
            </a:r>
            <a:r>
              <a:rPr dirty="0" spc="20"/>
              <a:t> </a:t>
            </a:r>
            <a:r>
              <a:rPr dirty="0" spc="-5"/>
              <a:t>p</a:t>
            </a:r>
            <a:r>
              <a:rPr dirty="0" spc="5"/>
              <a:t>r</a:t>
            </a:r>
            <a:r>
              <a:rPr dirty="0" spc="-5"/>
              <a:t>o</a:t>
            </a:r>
            <a:r>
              <a:rPr dirty="0"/>
              <a:t>c</a:t>
            </a:r>
            <a:r>
              <a:rPr dirty="0" spc="-5"/>
              <a:t>e</a:t>
            </a:r>
            <a:r>
              <a:rPr dirty="0"/>
              <a:t>ss</a:t>
            </a:r>
            <a:r>
              <a:rPr dirty="0" spc="-10"/>
              <a:t>.</a:t>
            </a:r>
          </a:p>
          <a:p>
            <a:pPr lvl="1" marL="769620" indent="-419100">
              <a:lnSpc>
                <a:spcPct val="100000"/>
              </a:lnSpc>
              <a:spcBef>
                <a:spcPts val="3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-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822960" indent="-472440">
              <a:lnSpc>
                <a:spcPct val="100000"/>
              </a:lnSpc>
              <a:spcBef>
                <a:spcPts val="15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;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e.</a:t>
            </a:r>
            <a:endParaRPr sz="2400">
              <a:latin typeface="Arial"/>
              <a:cs typeface="Arial"/>
            </a:endParaRPr>
          </a:p>
          <a:p>
            <a:pPr lvl="1" marL="822960" indent="-472440">
              <a:lnSpc>
                <a:spcPct val="100000"/>
              </a:lnSpc>
              <a:spcBef>
                <a:spcPts val="15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769620" marR="378460" indent="-419100">
              <a:lnSpc>
                <a:spcPct val="100000"/>
              </a:lnSpc>
              <a:spcBef>
                <a:spcPts val="15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ke 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ega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5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eque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be</a:t>
            </a:r>
            <a:r>
              <a:rPr dirty="0" sz="2400" spc="5" i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i="1">
                <a:solidFill>
                  <a:srgbClr val="464646"/>
                </a:solidFill>
                <a:latin typeface="Arial"/>
                <a:cs typeface="Arial"/>
              </a:rPr>
              <a:t>re 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hey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 a</a:t>
            </a:r>
            <a:r>
              <a:rPr dirty="0" sz="2400" i="1">
                <a:solidFill>
                  <a:srgbClr val="464646"/>
                </a:solidFill>
                <a:latin typeface="Arial"/>
                <a:cs typeface="Arial"/>
              </a:rPr>
              <a:t>re 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 i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nal</a:t>
            </a:r>
            <a:r>
              <a:rPr dirty="0" sz="2400" spc="-10" i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i="1">
                <a:solidFill>
                  <a:srgbClr val="464646"/>
                </a:solidFill>
                <a:latin typeface="Arial"/>
                <a:cs typeface="Arial"/>
              </a:rPr>
              <a:t>z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ed.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9347" y="1588968"/>
            <a:ext cx="10175240" cy="3186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ng.</a:t>
            </a:r>
            <a:endParaRPr sz="2400">
              <a:latin typeface="Arial"/>
              <a:cs typeface="Arial"/>
            </a:endParaRPr>
          </a:p>
          <a:p>
            <a:pPr lvl="1" marL="906780" indent="-473709">
              <a:lnSpc>
                <a:spcPct val="100000"/>
              </a:lnSpc>
              <a:spcBef>
                <a:spcPts val="600"/>
              </a:spcBef>
              <a:buClr>
                <a:srgbClr val="464646"/>
              </a:buClr>
              <a:buFont typeface="Arial"/>
              <a:buChar char="—"/>
              <a:tabLst>
                <a:tab pos="90741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yze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oppo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906780" indent="-473709">
              <a:lnSpc>
                <a:spcPct val="100000"/>
              </a:lnSpc>
              <a:spcBef>
                <a:spcPts val="600"/>
              </a:spcBef>
              <a:buClr>
                <a:srgbClr val="464646"/>
              </a:buClr>
              <a:buFont typeface="Arial"/>
              <a:buChar char="—"/>
              <a:tabLst>
                <a:tab pos="907415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ponse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pub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906780" indent="-473709">
              <a:lnSpc>
                <a:spcPct val="100000"/>
              </a:lnSpc>
              <a:spcBef>
                <a:spcPts val="600"/>
              </a:spcBef>
              <a:buClr>
                <a:srgbClr val="464646"/>
              </a:buClr>
              <a:buFont typeface="Arial"/>
              <a:buChar char="—"/>
              <a:tabLst>
                <a:tab pos="90741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p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denia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355600" marR="892810" indent="-3429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ondu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ch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ogue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4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bene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a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ry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887" y="149870"/>
            <a:ext cx="7837170" cy="8712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95100"/>
              </a:lnSpc>
              <a:tabLst>
                <a:tab pos="3058160" algn="l"/>
              </a:tabLst>
            </a:pP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WHA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4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	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40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FFERE</a:t>
            </a: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(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con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t.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)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A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VERS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B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AR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LL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9347" y="1611219"/>
            <a:ext cx="10287000" cy="3271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355600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apab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uppo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pa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iona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ff.</a:t>
            </a:r>
            <a:endParaRPr sz="2400">
              <a:latin typeface="Arial"/>
              <a:cs typeface="Arial"/>
            </a:endParaRPr>
          </a:p>
          <a:p>
            <a:pPr lvl="1" marL="769620" marR="1219200" indent="-419100">
              <a:lnSpc>
                <a:spcPct val="100000"/>
              </a:lnSpc>
              <a:spcBef>
                <a:spcPts val="6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se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769620" marR="1475105" indent="-419100">
              <a:lnSpc>
                <a:spcPct val="100000"/>
              </a:lnSpc>
              <a:spcBef>
                <a:spcPts val="800"/>
              </a:spcBef>
              <a:buClr>
                <a:srgbClr val="464646"/>
              </a:buClr>
              <a:buFont typeface="Arial"/>
              <a:buChar char="—"/>
              <a:tabLst>
                <a:tab pos="823594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hoo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(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plai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)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719455" marR="1180465" indent="-421005">
              <a:lnSpc>
                <a:spcPct val="100000"/>
              </a:lnSpc>
              <a:spcBef>
                <a:spcPts val="800"/>
              </a:spcBef>
              <a:tabLst>
                <a:tab pos="772795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—		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ndependen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5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rs’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hand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of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hoo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(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350520">
              <a:lnSpc>
                <a:spcPct val="100000"/>
              </a:lnSpc>
              <a:spcBef>
                <a:spcPts val="790"/>
              </a:spcBef>
              <a:tabLst>
                <a:tab pos="822960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—	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se 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ubpoen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iou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needed.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887" y="149870"/>
            <a:ext cx="7837170" cy="8712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95100"/>
              </a:lnSpc>
              <a:tabLst>
                <a:tab pos="3058160" algn="l"/>
              </a:tabLst>
            </a:pP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WHA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4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	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40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40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FFERE</a:t>
            </a: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(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con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t.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)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A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VERS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B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AR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LL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1640205" cy="1640205"/>
          </a:xfrm>
          <a:custGeom>
            <a:avLst/>
            <a:gdLst/>
            <a:ahLst/>
            <a:cxnLst/>
            <a:rect l="l" t="t" r="r" b="b"/>
            <a:pathLst>
              <a:path w="1640205" h="1640205">
                <a:moveTo>
                  <a:pt x="1639824" y="0"/>
                </a:moveTo>
                <a:lnTo>
                  <a:pt x="0" y="0"/>
                </a:lnTo>
                <a:lnTo>
                  <a:pt x="0" y="1639824"/>
                </a:lnTo>
                <a:lnTo>
                  <a:pt x="1639824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044936" y="3710940"/>
            <a:ext cx="3147060" cy="3147060"/>
          </a:xfrm>
          <a:custGeom>
            <a:avLst/>
            <a:gdLst/>
            <a:ahLst/>
            <a:cxnLst/>
            <a:rect l="l" t="t" r="r" b="b"/>
            <a:pathLst>
              <a:path w="3147059" h="3147059">
                <a:moveTo>
                  <a:pt x="3147063" y="8"/>
                </a:moveTo>
                <a:lnTo>
                  <a:pt x="0" y="3147060"/>
                </a:lnTo>
                <a:lnTo>
                  <a:pt x="3147063" y="3147060"/>
                </a:lnTo>
                <a:lnTo>
                  <a:pt x="3147063" y="8"/>
                </a:lnTo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0539" y="2331853"/>
            <a:ext cx="6078220" cy="78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0" spc="-5" b="1">
                <a:solidFill>
                  <a:srgbClr val="464646"/>
                </a:solidFill>
                <a:latin typeface="Arial"/>
                <a:cs typeface="Arial"/>
              </a:rPr>
              <a:t>TH</a:t>
            </a:r>
            <a:r>
              <a:rPr dirty="0" sz="6000" spc="-4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60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6000" spc="-10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6000" spc="-5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6000" spc="-5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6000" spc="-5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6000" spc="-45" b="1">
                <a:solidFill>
                  <a:srgbClr val="464646"/>
                </a:solidFill>
                <a:latin typeface="Arial"/>
                <a:cs typeface="Arial"/>
              </a:rPr>
              <a:t>LE</a:t>
            </a:r>
            <a:r>
              <a:rPr dirty="0" sz="6000" spc="-45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6000" spc="-4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endParaRPr sz="60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2</a:t>
            </a:fld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FA5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1640205" cy="1640205"/>
          </a:xfrm>
          <a:custGeom>
            <a:avLst/>
            <a:gdLst/>
            <a:ahLst/>
            <a:cxnLst/>
            <a:rect l="l" t="t" r="r" b="b"/>
            <a:pathLst>
              <a:path w="1640205" h="1640205">
                <a:moveTo>
                  <a:pt x="1639824" y="0"/>
                </a:moveTo>
                <a:lnTo>
                  <a:pt x="0" y="0"/>
                </a:lnTo>
                <a:lnTo>
                  <a:pt x="0" y="1639824"/>
                </a:lnTo>
                <a:lnTo>
                  <a:pt x="1639824" y="0"/>
                </a:lnTo>
                <a:close/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044936" y="3710940"/>
            <a:ext cx="3147060" cy="3147060"/>
          </a:xfrm>
          <a:custGeom>
            <a:avLst/>
            <a:gdLst/>
            <a:ahLst/>
            <a:cxnLst/>
            <a:rect l="l" t="t" r="r" b="b"/>
            <a:pathLst>
              <a:path w="3147059" h="3147059">
                <a:moveTo>
                  <a:pt x="3147063" y="8"/>
                </a:moveTo>
                <a:lnTo>
                  <a:pt x="0" y="3147060"/>
                </a:lnTo>
                <a:lnTo>
                  <a:pt x="3147063" y="3147060"/>
                </a:lnTo>
                <a:lnTo>
                  <a:pt x="3147063" y="8"/>
                </a:lnTo>
              </a:path>
            </a:pathLst>
          </a:custGeom>
          <a:solidFill>
            <a:srgbClr val="4EAC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10539" y="2331859"/>
            <a:ext cx="4763770" cy="787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0" spc="-5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6000" spc="-50" b="1">
                <a:solidFill>
                  <a:srgbClr val="464646"/>
                </a:solidFill>
                <a:latin typeface="Arial"/>
                <a:cs typeface="Arial"/>
              </a:rPr>
              <a:t>EX</a:t>
            </a:r>
            <a:r>
              <a:rPr dirty="0" sz="6000" spc="-4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60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6000" spc="-50" b="1">
                <a:solidFill>
                  <a:srgbClr val="464646"/>
                </a:solidFill>
                <a:latin typeface="Arial"/>
                <a:cs typeface="Arial"/>
              </a:rPr>
              <a:t>STEPS</a:t>
            </a:r>
            <a:endParaRPr sz="6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84802" y="6445714"/>
            <a:ext cx="3333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Calibri"/>
                <a:cs typeface="Calibri"/>
              </a:rPr>
              <a:t>30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4270" rIns="0" bIns="0" rtlCol="0" vert="horz">
            <a:spAutoFit/>
          </a:bodyPr>
          <a:lstStyle/>
          <a:p>
            <a:pPr marL="250190">
              <a:lnSpc>
                <a:spcPts val="4760"/>
              </a:lnSpc>
            </a:pPr>
            <a:r>
              <a:rPr dirty="0" spc="-35"/>
              <a:t>TAK</a:t>
            </a:r>
            <a:r>
              <a:rPr dirty="0" spc="-30"/>
              <a:t>E</a:t>
            </a:r>
            <a:r>
              <a:rPr dirty="0" spc="10"/>
              <a:t> </a:t>
            </a:r>
            <a:r>
              <a:rPr dirty="0" spc="-35"/>
              <a:t>TH</a:t>
            </a:r>
            <a:r>
              <a:rPr dirty="0" spc="-30"/>
              <a:t>E</a:t>
            </a:r>
            <a:r>
              <a:rPr dirty="0"/>
              <a:t> </a:t>
            </a:r>
            <a:r>
              <a:rPr dirty="0" spc="-35"/>
              <a:t>SURVE</a:t>
            </a:r>
            <a:r>
              <a:rPr dirty="0" spc="-30"/>
              <a:t>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684906" y="6399817"/>
            <a:ext cx="3333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Calibri"/>
                <a:cs typeface="Calibri"/>
              </a:rPr>
              <a:t>31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7587" y="1191197"/>
            <a:ext cx="9330055" cy="4093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0520" indent="-337820">
              <a:lnSpc>
                <a:spcPct val="100000"/>
              </a:lnSpc>
              <a:buClr>
                <a:srgbClr val="424242"/>
              </a:buClr>
              <a:buFont typeface="Arial"/>
              <a:buAutoNum type="arabicPeriod"/>
              <a:tabLst>
                <a:tab pos="35115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la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re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  <a:p>
            <a:pPr marL="350520" marR="5080" indent="-337820">
              <a:lnSpc>
                <a:spcPct val="100000"/>
              </a:lnSpc>
              <a:spcBef>
                <a:spcPts val="1689"/>
              </a:spcBef>
              <a:buClr>
                <a:srgbClr val="424242"/>
              </a:buClr>
              <a:buFont typeface="Arial"/>
              <a:buAutoNum type="arabicPeriod"/>
              <a:tabLst>
                <a:tab pos="35115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z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ondu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eged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edu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rs?</a:t>
            </a:r>
            <a:endParaRPr sz="2400">
              <a:latin typeface="Arial"/>
              <a:cs typeface="Arial"/>
            </a:endParaRPr>
          </a:p>
          <a:p>
            <a:pPr marL="350520" indent="-337820">
              <a:lnSpc>
                <a:spcPct val="100000"/>
              </a:lnSpc>
              <a:spcBef>
                <a:spcPts val="1700"/>
              </a:spcBef>
              <a:buClr>
                <a:srgbClr val="424242"/>
              </a:buClr>
              <a:buFont typeface="Arial"/>
              <a:buAutoNum type="arabicPeriod"/>
              <a:tabLst>
                <a:tab pos="35115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subpoen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rs?</a:t>
            </a:r>
            <a:endParaRPr sz="2400">
              <a:latin typeface="Arial"/>
              <a:cs typeface="Arial"/>
            </a:endParaRPr>
          </a:p>
          <a:p>
            <a:pPr marL="350520" marR="1034415" indent="-337820">
              <a:lnSpc>
                <a:spcPct val="100000"/>
              </a:lnSpc>
              <a:spcBef>
                <a:spcPts val="1705"/>
              </a:spcBef>
              <a:buClr>
                <a:srgbClr val="424242"/>
              </a:buClr>
              <a:buFont typeface="Arial"/>
              <a:buAutoNum type="arabicPeriod"/>
              <a:tabLst>
                <a:tab pos="35115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hou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ke 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5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edu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e?</a:t>
            </a:r>
            <a:endParaRPr sz="2400">
              <a:latin typeface="Arial"/>
              <a:cs typeface="Arial"/>
            </a:endParaRPr>
          </a:p>
          <a:p>
            <a:pPr marL="350520" marR="1057275" indent="-337820">
              <a:lnSpc>
                <a:spcPct val="100000"/>
              </a:lnSpc>
              <a:spcBef>
                <a:spcPts val="1689"/>
              </a:spcBef>
              <a:buClr>
                <a:srgbClr val="424242"/>
              </a:buClr>
              <a:buFont typeface="Arial"/>
              <a:buAutoNum type="arabicPeriod"/>
              <a:tabLst>
                <a:tab pos="35115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rm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u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add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onal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6968" rIns="0" bIns="0" rtlCol="0" vert="horz">
            <a:spAutoFit/>
          </a:bodyPr>
          <a:lstStyle/>
          <a:p>
            <a:pPr marL="347345">
              <a:lnSpc>
                <a:spcPct val="100000"/>
              </a:lnSpc>
            </a:pPr>
            <a:r>
              <a:rPr dirty="0" spc="-35"/>
              <a:t>ATT</a:t>
            </a:r>
            <a:r>
              <a:rPr dirty="0" spc="-30"/>
              <a:t>E</a:t>
            </a:r>
            <a:r>
              <a:rPr dirty="0" spc="-40"/>
              <a:t>N</a:t>
            </a:r>
            <a:r>
              <a:rPr dirty="0" spc="-30"/>
              <a:t>D</a:t>
            </a:r>
            <a:r>
              <a:rPr dirty="0" spc="20"/>
              <a:t> </a:t>
            </a:r>
            <a:r>
              <a:rPr dirty="0" spc="-35"/>
              <a:t>YO</a:t>
            </a:r>
            <a:r>
              <a:rPr dirty="0" spc="-40"/>
              <a:t>U</a:t>
            </a:r>
            <a:r>
              <a:rPr dirty="0" spc="-30"/>
              <a:t>R</a:t>
            </a:r>
            <a:r>
              <a:rPr dirty="0" spc="10"/>
              <a:t> </a:t>
            </a:r>
            <a:r>
              <a:rPr dirty="0" spc="-40"/>
              <a:t>TOW</a:t>
            </a:r>
            <a:r>
              <a:rPr dirty="0" spc="-30"/>
              <a:t>N</a:t>
            </a:r>
            <a:r>
              <a:rPr dirty="0" spc="5"/>
              <a:t> </a:t>
            </a:r>
            <a:r>
              <a:rPr dirty="0" spc="-35"/>
              <a:t>HALL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426746" y="6397595"/>
            <a:ext cx="664146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900" spc="-10">
                <a:latin typeface="Calibri"/>
                <a:cs typeface="Calibri"/>
              </a:rPr>
              <a:t>*To</a:t>
            </a:r>
            <a:r>
              <a:rPr dirty="0" sz="1900" spc="-5">
                <a:latin typeface="Calibri"/>
                <a:cs typeface="Calibri"/>
              </a:rPr>
              <a:t> i</a:t>
            </a:r>
            <a:r>
              <a:rPr dirty="0" sz="1900" spc="-15">
                <a:latin typeface="Calibri"/>
                <a:cs typeface="Calibri"/>
              </a:rPr>
              <a:t>d</a:t>
            </a:r>
            <a:r>
              <a:rPr dirty="0" sz="1900" spc="-10">
                <a:latin typeface="Calibri"/>
                <a:cs typeface="Calibri"/>
              </a:rPr>
              <a:t>e</a:t>
            </a:r>
            <a:r>
              <a:rPr dirty="0" sz="1900" spc="-15">
                <a:latin typeface="Calibri"/>
                <a:cs typeface="Calibri"/>
              </a:rPr>
              <a:t>n</a:t>
            </a:r>
            <a:r>
              <a:rPr dirty="0" sz="1900" spc="-10">
                <a:latin typeface="Calibri"/>
                <a:cs typeface="Calibri"/>
              </a:rPr>
              <a:t>t</a:t>
            </a:r>
            <a:r>
              <a:rPr dirty="0" sz="1900" spc="-5">
                <a:latin typeface="Calibri"/>
                <a:cs typeface="Calibri"/>
              </a:rPr>
              <a:t>i</a:t>
            </a:r>
            <a:r>
              <a:rPr dirty="0" sz="1900" spc="-15">
                <a:latin typeface="Calibri"/>
                <a:cs typeface="Calibri"/>
              </a:rPr>
              <a:t>f</a:t>
            </a:r>
            <a:r>
              <a:rPr dirty="0" sz="1900" spc="-10">
                <a:latin typeface="Calibri"/>
                <a:cs typeface="Calibri"/>
              </a:rPr>
              <a:t>y</a:t>
            </a:r>
            <a:r>
              <a:rPr dirty="0" sz="1900" spc="20">
                <a:latin typeface="Calibri"/>
                <a:cs typeface="Calibri"/>
              </a:rPr>
              <a:t> </a:t>
            </a:r>
            <a:r>
              <a:rPr dirty="0" sz="1900" spc="-5">
                <a:latin typeface="Calibri"/>
                <a:cs typeface="Calibri"/>
              </a:rPr>
              <a:t>y</a:t>
            </a:r>
            <a:r>
              <a:rPr dirty="0" sz="1900" spc="-15">
                <a:latin typeface="Calibri"/>
                <a:cs typeface="Calibri"/>
              </a:rPr>
              <a:t>ou</a:t>
            </a:r>
            <a:r>
              <a:rPr dirty="0" sz="1900" spc="-10">
                <a:latin typeface="Calibri"/>
                <a:cs typeface="Calibri"/>
              </a:rPr>
              <a:t>r</a:t>
            </a:r>
            <a:r>
              <a:rPr dirty="0" sz="1900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d</a:t>
            </a:r>
            <a:r>
              <a:rPr dirty="0" sz="1900" spc="-5">
                <a:latin typeface="Calibri"/>
                <a:cs typeface="Calibri"/>
              </a:rPr>
              <a:t>i</a:t>
            </a:r>
            <a:r>
              <a:rPr dirty="0" sz="1900" spc="-10">
                <a:latin typeface="Calibri"/>
                <a:cs typeface="Calibri"/>
              </a:rPr>
              <a:t>st</a:t>
            </a:r>
            <a:r>
              <a:rPr dirty="0" sz="1900" spc="-15">
                <a:latin typeface="Calibri"/>
                <a:cs typeface="Calibri"/>
              </a:rPr>
              <a:t>r</a:t>
            </a:r>
            <a:r>
              <a:rPr dirty="0" sz="1900" spc="-5">
                <a:latin typeface="Calibri"/>
                <a:cs typeface="Calibri"/>
              </a:rPr>
              <a:t>i</a:t>
            </a:r>
            <a:r>
              <a:rPr dirty="0" sz="1900" spc="-10">
                <a:latin typeface="Calibri"/>
                <a:cs typeface="Calibri"/>
              </a:rPr>
              <a:t>ct,</a:t>
            </a:r>
            <a:r>
              <a:rPr dirty="0" sz="1900" spc="5">
                <a:latin typeface="Calibri"/>
                <a:cs typeface="Calibri"/>
              </a:rPr>
              <a:t> </a:t>
            </a:r>
            <a:r>
              <a:rPr dirty="0" sz="1900" spc="-15">
                <a:latin typeface="Calibri"/>
                <a:cs typeface="Calibri"/>
              </a:rPr>
              <a:t>v</a:t>
            </a:r>
            <a:r>
              <a:rPr dirty="0" sz="1900" spc="-5">
                <a:latin typeface="Calibri"/>
                <a:cs typeface="Calibri"/>
              </a:rPr>
              <a:t>i</a:t>
            </a:r>
            <a:r>
              <a:rPr dirty="0" sz="1900" spc="-10">
                <a:latin typeface="Calibri"/>
                <a:cs typeface="Calibri"/>
              </a:rPr>
              <a:t>s</a:t>
            </a:r>
            <a:r>
              <a:rPr dirty="0" sz="1900" spc="-5">
                <a:latin typeface="Calibri"/>
                <a:cs typeface="Calibri"/>
              </a:rPr>
              <a:t>i</a:t>
            </a:r>
            <a:r>
              <a:rPr dirty="0" sz="1900" spc="-10">
                <a:latin typeface="Calibri"/>
                <a:cs typeface="Calibri"/>
              </a:rPr>
              <a:t>t</a:t>
            </a:r>
            <a:r>
              <a:rPr dirty="0" sz="1900" spc="15">
                <a:latin typeface="Calibri"/>
                <a:cs typeface="Calibri"/>
              </a:rPr>
              <a:t> </a:t>
            </a:r>
            <a:r>
              <a:rPr dirty="0" sz="1900" spc="-1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h</a:t>
            </a:r>
            <a:r>
              <a:rPr dirty="0" sz="1900" spc="-1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tt</a:t>
            </a:r>
            <a:r>
              <a:rPr dirty="0" sz="1900" spc="-1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p://g</a:t>
            </a:r>
            <a:r>
              <a:rPr dirty="0" sz="1900" spc="-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i</a:t>
            </a:r>
            <a:r>
              <a:rPr dirty="0" sz="1900" spc="-1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s.</a:t>
            </a:r>
            <a:r>
              <a:rPr dirty="0" sz="1900" spc="-1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d</a:t>
            </a:r>
            <a:r>
              <a:rPr dirty="0" sz="1900" spc="-1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a</a:t>
            </a:r>
            <a:r>
              <a:rPr dirty="0" sz="1900" spc="-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ll</a:t>
            </a:r>
            <a:r>
              <a:rPr dirty="0" sz="1900" spc="-1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asc</a:t>
            </a:r>
            <a:r>
              <a:rPr dirty="0" sz="1900" spc="-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i</a:t>
            </a:r>
            <a:r>
              <a:rPr dirty="0" sz="1900" spc="-1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t</a:t>
            </a:r>
            <a:r>
              <a:rPr dirty="0" sz="1900" spc="-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y</a:t>
            </a:r>
            <a:r>
              <a:rPr dirty="0" sz="1900" spc="-1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h</a:t>
            </a:r>
            <a:r>
              <a:rPr dirty="0" sz="1900" spc="-1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a</a:t>
            </a:r>
            <a:r>
              <a:rPr dirty="0" sz="1900" spc="-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ll</a:t>
            </a:r>
            <a:r>
              <a:rPr dirty="0" sz="1900" spc="-1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.c</a:t>
            </a:r>
            <a:r>
              <a:rPr dirty="0" sz="1900" spc="-2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om</a:t>
            </a:r>
            <a:r>
              <a:rPr dirty="0" sz="1900" spc="-1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/c</a:t>
            </a:r>
            <a:r>
              <a:rPr dirty="0" sz="1900" spc="-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i</a:t>
            </a:r>
            <a:r>
              <a:rPr dirty="0" sz="1900" spc="-1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t</a:t>
            </a:r>
            <a:r>
              <a:rPr dirty="0" sz="1900" spc="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y</a:t>
            </a:r>
            <a:r>
              <a:rPr dirty="0" sz="1900" spc="-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i</a:t>
            </a:r>
            <a:r>
              <a:rPr dirty="0" sz="1900" spc="-1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nf</a:t>
            </a:r>
            <a:r>
              <a:rPr dirty="0" sz="1900" spc="-5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o</a:t>
            </a:r>
            <a:r>
              <a:rPr dirty="0" sz="1900" spc="-10" u="heavy">
                <a:solidFill>
                  <a:srgbClr val="0562C1"/>
                </a:solidFill>
                <a:latin typeface="Calibri"/>
                <a:cs typeface="Calibri"/>
                <a:hlinkClick r:id="rId2"/>
              </a:rPr>
              <a:t>/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32</a:t>
            </a:fld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98259" y="873165"/>
          <a:ext cx="9240520" cy="5407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1674"/>
                <a:gridCol w="1909800"/>
                <a:gridCol w="5005970"/>
                <a:gridCol w="1153805"/>
              </a:tblGrid>
              <a:tr h="713751">
                <a:tc>
                  <a:txBody>
                    <a:bodyPr/>
                    <a:lstStyle/>
                    <a:p>
                      <a:pPr marL="124460" marR="118745" indent="54610">
                        <a:lnSpc>
                          <a:spcPct val="100000"/>
                        </a:lnSpc>
                      </a:pP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ounc</a:t>
                      </a: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</a:t>
                      </a: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ri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ct*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2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te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&amp;</a:t>
                      </a: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1430">
                        <a:lnSpc>
                          <a:spcPct val="100000"/>
                        </a:lnSpc>
                      </a:pP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Loc</a:t>
                      </a:r>
                      <a:r>
                        <a:rPr dirty="0" sz="20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PD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Divi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2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2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</a:tr>
              <a:tr h="5842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10,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13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marL="680085" marR="280670" indent="-39370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Thu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marL="810895" marR="821690" indent="40322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gh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Chu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rc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Ch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1080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6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nut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Lan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TX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75238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marL="15557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</a:tr>
              <a:tr h="699975">
                <a:tc>
                  <a:txBody>
                    <a:bodyPr/>
                    <a:lstStyle/>
                    <a:p>
                      <a:pPr marL="217804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 marL="680085" marR="318770" indent="-35560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Tu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79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Ha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n-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Illi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no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R="12065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z="16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Th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295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TX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75224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So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wes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</a:tr>
              <a:tr h="699974">
                <a:tc>
                  <a:txBody>
                    <a:bodyPr/>
                    <a:lstStyle/>
                    <a:p>
                      <a:pPr marL="318135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marL="680085" marR="228600" indent="-44386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Thu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10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marL="980440" marR="991869" indent="26670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ant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rov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731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6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une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TX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75217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marL="15748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So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</a:tr>
              <a:tr h="699974">
                <a:tc>
                  <a:txBody>
                    <a:bodyPr/>
                    <a:lstStyle/>
                    <a:p>
                      <a:pPr marL="26670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 marL="680085" marR="266700" indent="-407034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nda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oc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ngb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Lane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ower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R="9525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134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oc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k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ngb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Lan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TX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75247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 marL="13271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wes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</a:tr>
              <a:tr h="699975"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11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12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marL="680085" marR="266700" indent="-40576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Tu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016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Ga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ew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ay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Chu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R="1016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1212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6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ill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cres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ad,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TX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75230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marL="271780" marR="269240" indent="5778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C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</a:tr>
              <a:tr h="699974">
                <a:tc>
                  <a:txBody>
                    <a:bodyPr/>
                    <a:lstStyle/>
                    <a:p>
                      <a:pPr marL="36703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 marL="680085" marR="147320" indent="-52578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We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dn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 marL="1061085" marR="1072515" indent="22352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ad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ow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ere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290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6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ak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TX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75204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  <a:tc>
                  <a:txBody>
                    <a:bodyPr/>
                    <a:lstStyle/>
                    <a:p>
                      <a:pPr marL="27178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EF7"/>
                    </a:solidFill>
                  </a:tcPr>
                </a:tc>
              </a:tr>
              <a:tr h="596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marL="680085" marR="228600" indent="-44386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Thu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pm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algn="ctr" marR="1206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gh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6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ill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y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algn="ctr" marR="1016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620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6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nn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z="16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Da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ll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TX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75241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  <a:tc>
                  <a:txBody>
                    <a:bodyPr/>
                    <a:lstStyle/>
                    <a:p>
                      <a:pPr marL="271145" marR="269875" indent="57785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So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C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E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1884" rIns="0" bIns="0" rtlCol="0" vert="horz">
            <a:spAutoFit/>
          </a:bodyPr>
          <a:lstStyle/>
          <a:p>
            <a:pPr marL="250190">
              <a:lnSpc>
                <a:spcPct val="100000"/>
              </a:lnSpc>
            </a:pPr>
            <a:r>
              <a:rPr dirty="0" spc="-35"/>
              <a:t>JO</a:t>
            </a:r>
            <a:r>
              <a:rPr dirty="0" spc="-10"/>
              <a:t>I</a:t>
            </a:r>
            <a:r>
              <a:rPr dirty="0" spc="-30"/>
              <a:t>N</a:t>
            </a:r>
            <a:r>
              <a:rPr dirty="0" spc="10"/>
              <a:t> </a:t>
            </a:r>
            <a:r>
              <a:rPr dirty="0" spc="-35"/>
              <a:t>TH</a:t>
            </a:r>
            <a:r>
              <a:rPr dirty="0" spc="-30"/>
              <a:t>E</a:t>
            </a:r>
            <a:r>
              <a:rPr dirty="0"/>
              <a:t> </a:t>
            </a:r>
            <a:r>
              <a:rPr dirty="0" spc="-35"/>
              <a:t>C</a:t>
            </a:r>
            <a:r>
              <a:rPr dirty="0" spc="-10"/>
              <a:t>I</a:t>
            </a:r>
            <a:r>
              <a:rPr dirty="0" spc="-30"/>
              <a:t>T</a:t>
            </a:r>
            <a:r>
              <a:rPr dirty="0" spc="-30"/>
              <a:t>Y</a:t>
            </a:r>
            <a:r>
              <a:rPr dirty="0"/>
              <a:t> </a:t>
            </a:r>
            <a:r>
              <a:rPr dirty="0" spc="-40"/>
              <a:t>HAL</a:t>
            </a:r>
            <a:r>
              <a:rPr dirty="0" spc="-25"/>
              <a:t>L</a:t>
            </a:r>
            <a:r>
              <a:rPr dirty="0" spc="15"/>
              <a:t> </a:t>
            </a:r>
            <a:r>
              <a:rPr dirty="0" spc="-35"/>
              <a:t>D</a:t>
            </a:r>
            <a:r>
              <a:rPr dirty="0" spc="-10"/>
              <a:t>I</a:t>
            </a:r>
            <a:r>
              <a:rPr dirty="0" spc="-35"/>
              <a:t>SCUSS</a:t>
            </a:r>
            <a:r>
              <a:rPr dirty="0" spc="-10"/>
              <a:t>I</a:t>
            </a:r>
            <a:r>
              <a:rPr dirty="0" spc="-40"/>
              <a:t>O</a:t>
            </a:r>
            <a:r>
              <a:rPr dirty="0" spc="-30"/>
              <a:t>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33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887" y="1547113"/>
            <a:ext cx="10166985" cy="10439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buClr>
                <a:srgbClr val="464646"/>
              </a:buClr>
              <a:buFont typeface="Arial"/>
              <a:buChar char="•"/>
              <a:tabLst>
                <a:tab pos="241935" algn="l"/>
              </a:tabLst>
            </a:pP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ry</a:t>
            </a:r>
            <a:r>
              <a:rPr dirty="0" sz="2800" spc="3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11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201</a:t>
            </a:r>
            <a:r>
              <a:rPr dirty="0" sz="2800" spc="-20" b="1">
                <a:solidFill>
                  <a:srgbClr val="464646"/>
                </a:solidFill>
                <a:latin typeface="Arial"/>
                <a:cs typeface="Arial"/>
              </a:rPr>
              <a:t>9</a:t>
            </a:r>
            <a:r>
              <a:rPr dirty="0" sz="28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464646"/>
                </a:solidFill>
                <a:latin typeface="Arial"/>
                <a:cs typeface="Arial"/>
              </a:rPr>
              <a:t>–</a:t>
            </a:r>
            <a:r>
              <a:rPr dirty="0" sz="28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ub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lic</a:t>
            </a:r>
            <a:r>
              <a:rPr dirty="0" sz="28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ty</a:t>
            </a:r>
            <a:r>
              <a:rPr dirty="0" sz="28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800" spc="-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na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8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Jus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ti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8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ittee</a:t>
            </a:r>
            <a:endParaRPr sz="2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860"/>
              </a:spcBef>
              <a:buClr>
                <a:srgbClr val="464646"/>
              </a:buClr>
              <a:buFont typeface="Arial"/>
              <a:buChar char="•"/>
              <a:tabLst>
                <a:tab pos="241935" algn="l"/>
                <a:tab pos="8952230" algn="l"/>
              </a:tabLst>
            </a:pP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800" spc="-55" b="1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/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arc</a:t>
            </a:r>
            <a:r>
              <a:rPr dirty="0" sz="2800" spc="-2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800" spc="5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0" b="1">
                <a:solidFill>
                  <a:srgbClr val="464646"/>
                </a:solidFill>
                <a:latin typeface="Arial"/>
                <a:cs typeface="Arial"/>
              </a:rPr>
              <a:t>2019</a:t>
            </a:r>
            <a:r>
              <a:rPr dirty="0" sz="28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464646"/>
                </a:solidFill>
                <a:latin typeface="Arial"/>
                <a:cs typeface="Arial"/>
              </a:rPr>
              <a:t>–</a:t>
            </a:r>
            <a:r>
              <a:rPr dirty="0" sz="28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ounc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il</a:t>
            </a:r>
            <a:r>
              <a:rPr dirty="0" sz="28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800" spc="-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fi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8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ev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8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0">
                <a:solidFill>
                  <a:srgbClr val="464646"/>
                </a:solidFill>
                <a:latin typeface="Arial"/>
                <a:cs typeface="Arial"/>
              </a:rPr>
              <a:t>and</a:t>
            </a:r>
            <a:r>
              <a:rPr dirty="0" sz="2800">
                <a:solidFill>
                  <a:srgbClr val="464646"/>
                </a:solidFill>
                <a:latin typeface="Arial"/>
                <a:cs typeface="Arial"/>
              </a:rPr>
              <a:t>	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ti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31884" rIns="0" bIns="0" rtlCol="0" vert="horz">
            <a:spAutoFit/>
          </a:bodyPr>
          <a:lstStyle/>
          <a:p>
            <a:pPr marL="250190">
              <a:lnSpc>
                <a:spcPct val="100000"/>
              </a:lnSpc>
            </a:pPr>
            <a:r>
              <a:rPr dirty="0" spc="-45"/>
              <a:t>W</a:t>
            </a:r>
            <a:r>
              <a:rPr dirty="0" spc="-30"/>
              <a:t>E</a:t>
            </a:r>
            <a:r>
              <a:rPr dirty="0"/>
              <a:t> </a:t>
            </a:r>
            <a:r>
              <a:rPr dirty="0" spc="-40"/>
              <a:t>WAN</a:t>
            </a:r>
            <a:r>
              <a:rPr dirty="0" spc="-25"/>
              <a:t>T</a:t>
            </a:r>
            <a:r>
              <a:rPr dirty="0" spc="20"/>
              <a:t> </a:t>
            </a:r>
            <a:r>
              <a:rPr dirty="0" spc="-30"/>
              <a:t>T</a:t>
            </a:r>
            <a:r>
              <a:rPr dirty="0" spc="-35"/>
              <a:t>O</a:t>
            </a:r>
            <a:r>
              <a:rPr dirty="0"/>
              <a:t> </a:t>
            </a:r>
            <a:r>
              <a:rPr dirty="0" spc="-35"/>
              <a:t>HE</a:t>
            </a:r>
            <a:r>
              <a:rPr dirty="0" spc="-40"/>
              <a:t>A</a:t>
            </a:r>
            <a:r>
              <a:rPr dirty="0" spc="-30"/>
              <a:t>R</a:t>
            </a:r>
            <a:r>
              <a:rPr dirty="0" spc="20"/>
              <a:t> </a:t>
            </a:r>
            <a:r>
              <a:rPr dirty="0" spc="-35"/>
              <a:t>FRO</a:t>
            </a:r>
            <a:r>
              <a:rPr dirty="0" spc="-35"/>
              <a:t>M</a:t>
            </a:r>
            <a:r>
              <a:rPr dirty="0" spc="10"/>
              <a:t> </a:t>
            </a:r>
            <a:r>
              <a:rPr dirty="0" spc="-35"/>
              <a:t>YO</a:t>
            </a:r>
            <a:r>
              <a:rPr dirty="0" spc="-30"/>
              <a:t>U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33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16887" y="1547116"/>
            <a:ext cx="8521065" cy="2813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2588260">
              <a:lnSpc>
                <a:spcPct val="91000"/>
              </a:lnSpc>
            </a:pPr>
            <a:r>
              <a:rPr dirty="0" sz="2800" spc="-3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llas</a:t>
            </a:r>
            <a:r>
              <a:rPr dirty="0" sz="28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3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ze</a:t>
            </a:r>
            <a:r>
              <a:rPr dirty="0" sz="28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8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lice</a:t>
            </a:r>
            <a:r>
              <a:rPr dirty="0" sz="28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3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ev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8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Bo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ard</a:t>
            </a:r>
            <a:r>
              <a:rPr dirty="0" sz="28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.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illi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ms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  <a:hlinkClick r:id="rId2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  <a:hlinkClick r:id="rId2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  <a:hlinkClick r:id="rId2"/>
              </a:rPr>
              <a:t>an@b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  <a:hlinkClick r:id="rId2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  <a:hlinkClick r:id="rId2"/>
              </a:rPr>
              <a:t>an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  <a:hlinkClick r:id="rId2"/>
              </a:rPr>
              <a:t>w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  <a:hlinkClick r:id="rId2"/>
              </a:rPr>
              <a:t>ill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  <a:hlinkClick r:id="rId2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  <a:hlinkClick r:id="rId2"/>
              </a:rPr>
              <a:t>msm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  <a:hlinkClick r:id="rId2"/>
              </a:rPr>
              <a:t>d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  <a:hlinkClick r:id="rId2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  <a:hlinkClick r:id="rId2"/>
              </a:rPr>
              <a:t>om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771525">
              <a:lnSpc>
                <a:spcPct val="90200"/>
              </a:lnSpc>
              <a:tabLst>
                <a:tab pos="1259205" algn="l"/>
              </a:tabLst>
            </a:pPr>
            <a:r>
              <a:rPr dirty="0" sz="2800" spc="-30" b="1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ll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800" spc="-2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800" b="1">
                <a:solidFill>
                  <a:srgbClr val="464646"/>
                </a:solidFill>
                <a:latin typeface="Arial"/>
                <a:cs typeface="Arial"/>
              </a:rPr>
              <a:t>	</a:t>
            </a:r>
            <a:r>
              <a:rPr dirty="0" sz="2800" spc="-30" b="1">
                <a:solidFill>
                  <a:srgbClr val="464646"/>
                </a:solidFill>
                <a:latin typeface="Arial"/>
                <a:cs typeface="Arial"/>
              </a:rPr>
              <a:t>Commun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800" spc="-20" b="1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800" spc="3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800" spc="-2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3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ersi</a:t>
            </a: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gh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800" spc="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Co</a:t>
            </a:r>
            <a:r>
              <a:rPr dirty="0" sz="2800" spc="-1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800" spc="-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2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8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8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hang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a 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gg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  <a:hlinkClick r:id="rId3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da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  <a:hlinkClick r:id="rId3"/>
              </a:rPr>
              <a:t>ll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a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s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o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v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e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  <a:hlinkClick r:id="rId3"/>
              </a:rPr>
              <a:t>r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s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  <a:hlinkClick r:id="rId3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gh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t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c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oa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  <a:hlinkClick r:id="rId3"/>
              </a:rPr>
              <a:t>li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t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  <a:hlinkClick r:id="rId3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on@gma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  <a:hlinkClick r:id="rId3"/>
              </a:rPr>
              <a:t>il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.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c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  <a:hlinkClick r:id="rId3"/>
              </a:rPr>
              <a:t>o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  <a:hlinkClick r:id="rId3"/>
              </a:rPr>
              <a:t>m</a:t>
            </a:r>
            <a:endParaRPr sz="2700">
              <a:latin typeface="Arial"/>
              <a:cs typeface="Arial"/>
            </a:endParaRPr>
          </a:p>
          <a:p>
            <a:pPr marL="12700">
              <a:lnSpc>
                <a:spcPts val="2915"/>
              </a:lnSpc>
            </a:pPr>
            <a:r>
              <a:rPr dirty="0" sz="2700" spc="-3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eboo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: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ll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7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2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gh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8499" y="2330387"/>
            <a:ext cx="4559300" cy="1478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75565">
              <a:lnSpc>
                <a:spcPts val="5940"/>
              </a:lnSpc>
            </a:pPr>
            <a:r>
              <a:rPr dirty="0" sz="5500" spc="-40" b="1">
                <a:solidFill>
                  <a:srgbClr val="464646"/>
                </a:solidFill>
                <a:latin typeface="Arial"/>
                <a:cs typeface="Arial"/>
              </a:rPr>
              <a:t>THANK</a:t>
            </a:r>
            <a:r>
              <a:rPr dirty="0" sz="55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5500" spc="-50" b="1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5500" spc="-5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5500" spc="-30" b="1">
                <a:solidFill>
                  <a:srgbClr val="464646"/>
                </a:solidFill>
                <a:latin typeface="Arial"/>
                <a:cs typeface="Arial"/>
              </a:rPr>
              <a:t>U!</a:t>
            </a:r>
            <a:r>
              <a:rPr dirty="0" sz="5500" spc="-2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5500" spc="-50" b="1">
                <a:solidFill>
                  <a:srgbClr val="464646"/>
                </a:solidFill>
                <a:latin typeface="Arial"/>
                <a:cs typeface="Arial"/>
              </a:rPr>
              <a:t>Q</a:t>
            </a:r>
            <a:r>
              <a:rPr dirty="0" sz="5500" spc="-40" b="1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5500" spc="-50" b="1">
                <a:solidFill>
                  <a:srgbClr val="464646"/>
                </a:solidFill>
                <a:latin typeface="Arial"/>
                <a:cs typeface="Arial"/>
              </a:rPr>
              <a:t>ES</a:t>
            </a:r>
            <a:r>
              <a:rPr dirty="0" sz="5500" spc="-3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5500" spc="-35" b="1">
                <a:solidFill>
                  <a:srgbClr val="464646"/>
                </a:solidFill>
                <a:latin typeface="Arial"/>
                <a:cs typeface="Arial"/>
              </a:rPr>
              <a:t>IO</a:t>
            </a:r>
            <a:r>
              <a:rPr dirty="0" sz="5500" spc="-4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5500" spc="-50" b="1">
                <a:solidFill>
                  <a:srgbClr val="464646"/>
                </a:solidFill>
                <a:latin typeface="Arial"/>
                <a:cs typeface="Arial"/>
              </a:rPr>
              <a:t>S?</a:t>
            </a:r>
            <a:endParaRPr sz="55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15"/>
              <a:t>33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747" y="1364500"/>
            <a:ext cx="10245090" cy="3276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8605" marR="5080" indent="-255904">
              <a:lnSpc>
                <a:spcPts val="2920"/>
              </a:lnSpc>
              <a:buClr>
                <a:srgbClr val="464646"/>
              </a:buClr>
              <a:buSzPct val="88888"/>
              <a:buFont typeface="Arial"/>
              <a:buChar char="•"/>
              <a:tabLst>
                <a:tab pos="269240" algn="l"/>
              </a:tabLst>
            </a:pP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ri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ll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7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ip</a:t>
            </a:r>
            <a:r>
              <a:rPr dirty="0" sz="27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7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n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7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pa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ha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s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bee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n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ema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700">
              <a:latin typeface="Arial"/>
              <a:cs typeface="Arial"/>
            </a:endParaRPr>
          </a:p>
          <a:p>
            <a:pPr marL="268605" marR="538480" indent="-255904">
              <a:lnSpc>
                <a:spcPts val="2920"/>
              </a:lnSpc>
              <a:spcBef>
                <a:spcPts val="1795"/>
              </a:spcBef>
              <a:buClr>
                <a:srgbClr val="464646"/>
              </a:buClr>
              <a:buSzPct val="88888"/>
              <a:buFont typeface="Arial"/>
              <a:buChar char="•"/>
              <a:tabLst>
                <a:tab pos="269240" algn="l"/>
              </a:tabLst>
            </a:pPr>
            <a:r>
              <a:rPr dirty="0" sz="2700" spc="-3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 4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0 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7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ilia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Police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ie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Bo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rd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(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B)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ha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s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bee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n 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ne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-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in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illi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7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’s 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:</a:t>
            </a:r>
            <a:endParaRPr sz="2700">
              <a:latin typeface="Arial"/>
              <a:cs typeface="Arial"/>
            </a:endParaRPr>
          </a:p>
          <a:p>
            <a:pPr lvl="1" marL="771525" indent="-474345">
              <a:lnSpc>
                <a:spcPct val="100000"/>
              </a:lnSpc>
              <a:spcBef>
                <a:spcPts val="830"/>
              </a:spcBef>
              <a:buClr>
                <a:srgbClr val="464646"/>
              </a:buClr>
              <a:buSzPct val="88888"/>
              <a:buFont typeface="Arial"/>
              <a:buChar char="—"/>
              <a:tabLst>
                <a:tab pos="772160" algn="l"/>
              </a:tabLst>
            </a:pP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ebu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ild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endParaRPr sz="2700">
              <a:latin typeface="Arial"/>
              <a:cs typeface="Arial"/>
            </a:endParaRPr>
          </a:p>
          <a:p>
            <a:pPr lvl="1" marL="792480" indent="-495300">
              <a:lnSpc>
                <a:spcPct val="100000"/>
              </a:lnSpc>
              <a:spcBef>
                <a:spcPts val="875"/>
              </a:spcBef>
              <a:buClr>
                <a:srgbClr val="464646"/>
              </a:buClr>
              <a:buSzPct val="88888"/>
              <a:buFont typeface="Arial"/>
              <a:buChar char="—"/>
              <a:tabLst>
                <a:tab pos="793115" algn="l"/>
              </a:tabLst>
            </a:pPr>
            <a:r>
              <a:rPr dirty="0" sz="2700" spc="-2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 spc="-2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he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ou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ab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ili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7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and</a:t>
            </a:r>
            <a:endParaRPr sz="2700">
              <a:latin typeface="Arial"/>
              <a:cs typeface="Arial"/>
            </a:endParaRPr>
          </a:p>
          <a:p>
            <a:pPr marL="350520">
              <a:lnSpc>
                <a:spcPct val="100000"/>
              </a:lnSpc>
              <a:spcBef>
                <a:spcPts val="875"/>
              </a:spcBef>
              <a:tabLst>
                <a:tab pos="822960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—	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 spc="-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7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7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700" spc="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7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2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64051" rIns="0" bIns="0" rtlCol="0" vert="horz">
            <a:spAutoFit/>
          </a:bodyPr>
          <a:lstStyle/>
          <a:p>
            <a:pPr marL="250190">
              <a:lnSpc>
                <a:spcPct val="100000"/>
              </a:lnSpc>
            </a:pPr>
            <a:r>
              <a:rPr dirty="0" spc="-35"/>
              <a:t>TH</a:t>
            </a:r>
            <a:r>
              <a:rPr dirty="0" spc="-30"/>
              <a:t>E</a:t>
            </a:r>
            <a:r>
              <a:rPr dirty="0" spc="-5"/>
              <a:t> </a:t>
            </a:r>
            <a:r>
              <a:rPr dirty="0" spc="-35"/>
              <a:t>PROBL</a:t>
            </a:r>
            <a:r>
              <a:rPr dirty="0" spc="-30"/>
              <a:t>E</a:t>
            </a:r>
            <a:r>
              <a:rPr dirty="0" spc="-35"/>
              <a:t>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52338" y="4723638"/>
            <a:ext cx="0" cy="481330"/>
          </a:xfrm>
          <a:custGeom>
            <a:avLst/>
            <a:gdLst/>
            <a:ahLst/>
            <a:cxnLst/>
            <a:rect l="l" t="t" r="r" b="b"/>
            <a:pathLst>
              <a:path w="0" h="481329">
                <a:moveTo>
                  <a:pt x="0" y="0"/>
                </a:moveTo>
                <a:lnTo>
                  <a:pt x="0" y="481203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44412" rIns="0" bIns="0" rtlCol="0" vert="horz">
            <a:spAutoFit/>
          </a:bodyPr>
          <a:lstStyle/>
          <a:p>
            <a:pPr marL="250190">
              <a:lnSpc>
                <a:spcPts val="4760"/>
              </a:lnSpc>
            </a:pPr>
            <a:r>
              <a:rPr dirty="0" spc="-35"/>
              <a:t>TH</a:t>
            </a:r>
            <a:r>
              <a:rPr dirty="0" spc="-30"/>
              <a:t>E</a:t>
            </a:r>
            <a:r>
              <a:rPr dirty="0"/>
              <a:t> </a:t>
            </a:r>
            <a:r>
              <a:rPr dirty="0" spc="-35"/>
              <a:t>TRUS</a:t>
            </a:r>
            <a:r>
              <a:rPr dirty="0" spc="-25"/>
              <a:t>T</a:t>
            </a:r>
            <a:r>
              <a:rPr dirty="0" spc="10"/>
              <a:t> </a:t>
            </a:r>
            <a:r>
              <a:rPr dirty="0" spc="-35"/>
              <a:t>PROBL</a:t>
            </a:r>
            <a:r>
              <a:rPr dirty="0" spc="-30"/>
              <a:t>E</a:t>
            </a:r>
            <a:r>
              <a:rPr dirty="0" spc="-40"/>
              <a:t>M</a:t>
            </a:r>
            <a:r>
              <a:rPr dirty="0" spc="-15"/>
              <a:t>:</a:t>
            </a:r>
            <a:r>
              <a:rPr dirty="0" spc="40"/>
              <a:t> </a:t>
            </a:r>
            <a:r>
              <a:rPr dirty="0" spc="-35"/>
              <a:t>P</a:t>
            </a:r>
            <a:r>
              <a:rPr dirty="0" spc="-40"/>
              <a:t>AR</a:t>
            </a:r>
            <a:r>
              <a:rPr dirty="0" spc="-25"/>
              <a:t>T</a:t>
            </a:r>
            <a:r>
              <a:rPr dirty="0" spc="10"/>
              <a:t> </a:t>
            </a:r>
            <a:r>
              <a:rPr dirty="0" spc="-25"/>
              <a:t>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21876" y="1069772"/>
            <a:ext cx="10756900" cy="670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 spc="-10">
                <a:latin typeface="Arial"/>
                <a:cs typeface="Arial"/>
              </a:rPr>
              <a:t>D</a:t>
            </a:r>
            <a:r>
              <a:rPr dirty="0" sz="2400" spc="-5">
                <a:latin typeface="Arial"/>
                <a:cs typeface="Arial"/>
              </a:rPr>
              <a:t>a</a:t>
            </a:r>
            <a:r>
              <a:rPr dirty="0" sz="2400" spc="-10">
                <a:latin typeface="Arial"/>
                <a:cs typeface="Arial"/>
              </a:rPr>
              <a:t>ll</a:t>
            </a:r>
            <a:r>
              <a:rPr dirty="0" sz="2400" spc="-5">
                <a:latin typeface="Arial"/>
                <a:cs typeface="Arial"/>
              </a:rPr>
              <a:t>a</a:t>
            </a:r>
            <a:r>
              <a:rPr dirty="0" sz="2400">
                <a:latin typeface="Arial"/>
                <a:cs typeface="Arial"/>
              </a:rPr>
              <a:t>s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c</a:t>
            </a:r>
            <a:r>
              <a:rPr dirty="0" sz="2400" spc="-5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mm</a:t>
            </a:r>
            <a:r>
              <a:rPr dirty="0" sz="2400" spc="-5">
                <a:latin typeface="Arial"/>
                <a:cs typeface="Arial"/>
              </a:rPr>
              <a:t>un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 spc="-5">
                <a:latin typeface="Arial"/>
                <a:cs typeface="Arial"/>
              </a:rPr>
              <a:t>t</a:t>
            </a:r>
            <a:r>
              <a:rPr dirty="0" sz="2400">
                <a:latin typeface="Arial"/>
                <a:cs typeface="Arial"/>
              </a:rPr>
              <a:t>y </a:t>
            </a:r>
            <a:r>
              <a:rPr dirty="0" sz="2400" spc="-5">
                <a:latin typeface="Arial"/>
                <a:cs typeface="Arial"/>
              </a:rPr>
              <a:t>de</a:t>
            </a:r>
            <a:r>
              <a:rPr dirty="0" sz="2400">
                <a:latin typeface="Arial"/>
                <a:cs typeface="Arial"/>
              </a:rPr>
              <a:t>m</a:t>
            </a:r>
            <a:r>
              <a:rPr dirty="0" sz="2400" spc="-5">
                <a:latin typeface="Arial"/>
                <a:cs typeface="Arial"/>
              </a:rPr>
              <a:t>and</a:t>
            </a:r>
            <a:r>
              <a:rPr dirty="0" sz="2400">
                <a:latin typeface="Arial"/>
                <a:cs typeface="Arial"/>
              </a:rPr>
              <a:t>s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f</a:t>
            </a:r>
            <a:r>
              <a:rPr dirty="0" sz="2400" spc="-5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r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v</a:t>
            </a:r>
            <a:r>
              <a:rPr dirty="0" sz="2400" spc="-5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rs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 spc="-5">
                <a:latin typeface="Arial"/>
                <a:cs typeface="Arial"/>
              </a:rPr>
              <a:t>gh</a:t>
            </a:r>
            <a:r>
              <a:rPr dirty="0" sz="2400">
                <a:latin typeface="Arial"/>
                <a:cs typeface="Arial"/>
              </a:rPr>
              <a:t>t</a:t>
            </a:r>
            <a:r>
              <a:rPr dirty="0" sz="2400" spc="2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an</a:t>
            </a:r>
            <a:r>
              <a:rPr dirty="0" sz="2400">
                <a:latin typeface="Arial"/>
                <a:cs typeface="Arial"/>
              </a:rPr>
              <a:t>d </a:t>
            </a:r>
            <a:r>
              <a:rPr dirty="0" sz="2400" spc="-5">
                <a:latin typeface="Arial"/>
                <a:cs typeface="Arial"/>
              </a:rPr>
              <a:t>a</a:t>
            </a:r>
            <a:r>
              <a:rPr dirty="0" sz="2400">
                <a:latin typeface="Arial"/>
                <a:cs typeface="Arial"/>
              </a:rPr>
              <a:t>cc</a:t>
            </a:r>
            <a:r>
              <a:rPr dirty="0" sz="2400" spc="-5">
                <a:latin typeface="Arial"/>
                <a:cs typeface="Arial"/>
              </a:rPr>
              <a:t>oun</a:t>
            </a:r>
            <a:r>
              <a:rPr dirty="0" sz="2400" spc="5">
                <a:latin typeface="Arial"/>
                <a:cs typeface="Arial"/>
              </a:rPr>
              <a:t>t</a:t>
            </a:r>
            <a:r>
              <a:rPr dirty="0" sz="2400" spc="-5">
                <a:latin typeface="Arial"/>
                <a:cs typeface="Arial"/>
              </a:rPr>
              <a:t>ab</a:t>
            </a:r>
            <a:r>
              <a:rPr dirty="0" sz="2400" spc="-10">
                <a:latin typeface="Arial"/>
                <a:cs typeface="Arial"/>
              </a:rPr>
              <a:t>ili</a:t>
            </a:r>
            <a:r>
              <a:rPr dirty="0" sz="2400" spc="-5">
                <a:latin typeface="Arial"/>
                <a:cs typeface="Arial"/>
              </a:rPr>
              <a:t>t</a:t>
            </a:r>
            <a:r>
              <a:rPr dirty="0" sz="2400">
                <a:latin typeface="Arial"/>
                <a:cs typeface="Arial"/>
              </a:rPr>
              <a:t>y</a:t>
            </a:r>
            <a:r>
              <a:rPr dirty="0" sz="2400" spc="4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ha</a:t>
            </a:r>
            <a:r>
              <a:rPr dirty="0" sz="2400">
                <a:latin typeface="Arial"/>
                <a:cs typeface="Arial"/>
              </a:rPr>
              <a:t>ve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bee</a:t>
            </a:r>
            <a:r>
              <a:rPr dirty="0" sz="2400">
                <a:latin typeface="Arial"/>
                <a:cs typeface="Arial"/>
              </a:rPr>
              <a:t>n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 spc="-5">
                <a:latin typeface="Arial"/>
                <a:cs typeface="Arial"/>
              </a:rPr>
              <a:t>gno</a:t>
            </a:r>
            <a:r>
              <a:rPr dirty="0" sz="2400">
                <a:latin typeface="Arial"/>
                <a:cs typeface="Arial"/>
              </a:rPr>
              <a:t>r</a:t>
            </a:r>
            <a:r>
              <a:rPr dirty="0" sz="2400" spc="-5">
                <a:latin typeface="Arial"/>
                <a:cs typeface="Arial"/>
              </a:rPr>
              <a:t>ed,</a:t>
            </a:r>
            <a:r>
              <a:rPr dirty="0" sz="2400" spc="-5">
                <a:latin typeface="Arial"/>
                <a:cs typeface="Arial"/>
              </a:rPr>
              <a:t> b</a:t>
            </a:r>
            <a:r>
              <a:rPr dirty="0" sz="2400" spc="-10">
                <a:latin typeface="Arial"/>
                <a:cs typeface="Arial"/>
              </a:rPr>
              <a:t>l</a:t>
            </a:r>
            <a:r>
              <a:rPr dirty="0" sz="2400" spc="-5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ck</a:t>
            </a:r>
            <a:r>
              <a:rPr dirty="0" sz="2400" spc="-5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d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r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w</a:t>
            </a:r>
            <a:r>
              <a:rPr dirty="0" sz="2400" spc="-20">
                <a:latin typeface="Arial"/>
                <a:cs typeface="Arial"/>
              </a:rPr>
              <a:t>a</a:t>
            </a:r>
            <a:r>
              <a:rPr dirty="0" sz="2400" spc="-5">
                <a:latin typeface="Arial"/>
                <a:cs typeface="Arial"/>
              </a:rPr>
              <a:t>t</a:t>
            </a:r>
            <a:r>
              <a:rPr dirty="0" sz="2400" spc="-5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r</a:t>
            </a:r>
            <a:r>
              <a:rPr dirty="0" sz="2400" spc="-5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d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do</a:t>
            </a:r>
            <a:r>
              <a:rPr dirty="0" sz="2400" spc="-10">
                <a:latin typeface="Arial"/>
                <a:cs typeface="Arial"/>
              </a:rPr>
              <a:t>w</a:t>
            </a:r>
            <a:r>
              <a:rPr dirty="0" sz="2400">
                <a:latin typeface="Arial"/>
                <a:cs typeface="Arial"/>
              </a:rPr>
              <a:t>n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f</a:t>
            </a:r>
            <a:r>
              <a:rPr dirty="0" sz="2400" spc="-5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r</a:t>
            </a:r>
            <a:r>
              <a:rPr dirty="0" sz="2400" spc="-5">
                <a:latin typeface="Arial"/>
                <a:cs typeface="Arial"/>
              </a:rPr>
              <a:t> a</a:t>
            </a:r>
            <a:r>
              <a:rPr dirty="0" sz="2400" spc="-10">
                <a:latin typeface="Arial"/>
                <a:cs typeface="Arial"/>
              </a:rPr>
              <a:t>l</a:t>
            </a:r>
            <a:r>
              <a:rPr dirty="0" sz="2400">
                <a:latin typeface="Arial"/>
                <a:cs typeface="Arial"/>
              </a:rPr>
              <a:t>m</a:t>
            </a:r>
            <a:r>
              <a:rPr dirty="0" sz="2400" spc="-5">
                <a:latin typeface="Arial"/>
                <a:cs typeface="Arial"/>
              </a:rPr>
              <a:t>o</a:t>
            </a:r>
            <a:r>
              <a:rPr dirty="0" sz="2400">
                <a:latin typeface="Arial"/>
                <a:cs typeface="Arial"/>
              </a:rPr>
              <a:t>s</a:t>
            </a:r>
            <a:r>
              <a:rPr dirty="0" sz="2400" spc="-10">
                <a:latin typeface="Arial"/>
                <a:cs typeface="Arial"/>
              </a:rPr>
              <a:t>t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4</a:t>
            </a:r>
            <a:r>
              <a:rPr dirty="0" sz="2400">
                <a:latin typeface="Arial"/>
                <a:cs typeface="Arial"/>
              </a:rPr>
              <a:t>0 y</a:t>
            </a:r>
            <a:r>
              <a:rPr dirty="0" sz="2400" spc="-5">
                <a:latin typeface="Arial"/>
                <a:cs typeface="Arial"/>
              </a:rPr>
              <a:t>ea</a:t>
            </a:r>
            <a:r>
              <a:rPr dirty="0" sz="2400">
                <a:latin typeface="Arial"/>
                <a:cs typeface="Arial"/>
              </a:rPr>
              <a:t>rs</a:t>
            </a:r>
            <a:r>
              <a:rPr dirty="0" sz="2400" spc="-1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254745" y="4164329"/>
            <a:ext cx="398145" cy="0"/>
          </a:xfrm>
          <a:custGeom>
            <a:avLst/>
            <a:gdLst/>
            <a:ahLst/>
            <a:cxnLst/>
            <a:rect l="l" t="t" r="r" b="b"/>
            <a:pathLst>
              <a:path w="398145" h="0">
                <a:moveTo>
                  <a:pt x="0" y="0"/>
                </a:moveTo>
                <a:lnTo>
                  <a:pt x="398094" y="0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7809" y="4647438"/>
            <a:ext cx="0" cy="481330"/>
          </a:xfrm>
          <a:custGeom>
            <a:avLst/>
            <a:gdLst/>
            <a:ahLst/>
            <a:cxnLst/>
            <a:rect l="l" t="t" r="r" b="b"/>
            <a:pathLst>
              <a:path w="0" h="481329">
                <a:moveTo>
                  <a:pt x="0" y="0"/>
                </a:moveTo>
                <a:lnTo>
                  <a:pt x="0" y="481203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40002" y="4677917"/>
            <a:ext cx="0" cy="481330"/>
          </a:xfrm>
          <a:custGeom>
            <a:avLst/>
            <a:gdLst/>
            <a:ahLst/>
            <a:cxnLst/>
            <a:rect l="l" t="t" r="r" b="b"/>
            <a:pathLst>
              <a:path w="0" h="481329">
                <a:moveTo>
                  <a:pt x="0" y="0"/>
                </a:moveTo>
                <a:lnTo>
                  <a:pt x="0" y="481202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99160" y="3528059"/>
            <a:ext cx="1251585" cy="1251585"/>
          </a:xfrm>
          <a:custGeom>
            <a:avLst/>
            <a:gdLst/>
            <a:ahLst/>
            <a:cxnLst/>
            <a:rect l="l" t="t" r="r" b="b"/>
            <a:pathLst>
              <a:path w="1251585" h="1251585">
                <a:moveTo>
                  <a:pt x="625602" y="0"/>
                </a:moveTo>
                <a:lnTo>
                  <a:pt x="574292" y="2073"/>
                </a:lnTo>
                <a:lnTo>
                  <a:pt x="524124" y="8187"/>
                </a:lnTo>
                <a:lnTo>
                  <a:pt x="475260" y="18181"/>
                </a:lnTo>
                <a:lnTo>
                  <a:pt x="427861" y="31893"/>
                </a:lnTo>
                <a:lnTo>
                  <a:pt x="382087" y="49162"/>
                </a:lnTo>
                <a:lnTo>
                  <a:pt x="338099" y="69827"/>
                </a:lnTo>
                <a:lnTo>
                  <a:pt x="296059" y="93728"/>
                </a:lnTo>
                <a:lnTo>
                  <a:pt x="256127" y="120703"/>
                </a:lnTo>
                <a:lnTo>
                  <a:pt x="218464" y="150591"/>
                </a:lnTo>
                <a:lnTo>
                  <a:pt x="183232" y="183232"/>
                </a:lnTo>
                <a:lnTo>
                  <a:pt x="150591" y="218464"/>
                </a:lnTo>
                <a:lnTo>
                  <a:pt x="120703" y="256127"/>
                </a:lnTo>
                <a:lnTo>
                  <a:pt x="93728" y="296059"/>
                </a:lnTo>
                <a:lnTo>
                  <a:pt x="69827" y="338099"/>
                </a:lnTo>
                <a:lnTo>
                  <a:pt x="49162" y="382087"/>
                </a:lnTo>
                <a:lnTo>
                  <a:pt x="31893" y="427861"/>
                </a:lnTo>
                <a:lnTo>
                  <a:pt x="18181" y="475260"/>
                </a:lnTo>
                <a:lnTo>
                  <a:pt x="8187" y="524124"/>
                </a:lnTo>
                <a:lnTo>
                  <a:pt x="2073" y="574292"/>
                </a:lnTo>
                <a:lnTo>
                  <a:pt x="0" y="625601"/>
                </a:lnTo>
                <a:lnTo>
                  <a:pt x="2073" y="676911"/>
                </a:lnTo>
                <a:lnTo>
                  <a:pt x="8187" y="727079"/>
                </a:lnTo>
                <a:lnTo>
                  <a:pt x="18181" y="775943"/>
                </a:lnTo>
                <a:lnTo>
                  <a:pt x="31893" y="823342"/>
                </a:lnTo>
                <a:lnTo>
                  <a:pt x="49162" y="869116"/>
                </a:lnTo>
                <a:lnTo>
                  <a:pt x="69827" y="913104"/>
                </a:lnTo>
                <a:lnTo>
                  <a:pt x="93728" y="955144"/>
                </a:lnTo>
                <a:lnTo>
                  <a:pt x="120703" y="995076"/>
                </a:lnTo>
                <a:lnTo>
                  <a:pt x="150591" y="1032739"/>
                </a:lnTo>
                <a:lnTo>
                  <a:pt x="183232" y="1067971"/>
                </a:lnTo>
                <a:lnTo>
                  <a:pt x="218464" y="1100612"/>
                </a:lnTo>
                <a:lnTo>
                  <a:pt x="256127" y="1130500"/>
                </a:lnTo>
                <a:lnTo>
                  <a:pt x="296059" y="1157475"/>
                </a:lnTo>
                <a:lnTo>
                  <a:pt x="338099" y="1181376"/>
                </a:lnTo>
                <a:lnTo>
                  <a:pt x="382087" y="1202041"/>
                </a:lnTo>
                <a:lnTo>
                  <a:pt x="427861" y="1219310"/>
                </a:lnTo>
                <a:lnTo>
                  <a:pt x="475260" y="1233022"/>
                </a:lnTo>
                <a:lnTo>
                  <a:pt x="524124" y="1243016"/>
                </a:lnTo>
                <a:lnTo>
                  <a:pt x="574292" y="1249130"/>
                </a:lnTo>
                <a:lnTo>
                  <a:pt x="625602" y="1251203"/>
                </a:lnTo>
                <a:lnTo>
                  <a:pt x="676911" y="1249130"/>
                </a:lnTo>
                <a:lnTo>
                  <a:pt x="727079" y="1243016"/>
                </a:lnTo>
                <a:lnTo>
                  <a:pt x="775943" y="1233022"/>
                </a:lnTo>
                <a:lnTo>
                  <a:pt x="823342" y="1219310"/>
                </a:lnTo>
                <a:lnTo>
                  <a:pt x="869116" y="1202041"/>
                </a:lnTo>
                <a:lnTo>
                  <a:pt x="913104" y="1181376"/>
                </a:lnTo>
                <a:lnTo>
                  <a:pt x="955144" y="1157475"/>
                </a:lnTo>
                <a:lnTo>
                  <a:pt x="995076" y="1130500"/>
                </a:lnTo>
                <a:lnTo>
                  <a:pt x="1032739" y="1100612"/>
                </a:lnTo>
                <a:lnTo>
                  <a:pt x="1067971" y="1067971"/>
                </a:lnTo>
                <a:lnTo>
                  <a:pt x="1100612" y="1032739"/>
                </a:lnTo>
                <a:lnTo>
                  <a:pt x="1130500" y="995076"/>
                </a:lnTo>
                <a:lnTo>
                  <a:pt x="1157475" y="955144"/>
                </a:lnTo>
                <a:lnTo>
                  <a:pt x="1181376" y="913104"/>
                </a:lnTo>
                <a:lnTo>
                  <a:pt x="1202041" y="869116"/>
                </a:lnTo>
                <a:lnTo>
                  <a:pt x="1219310" y="823342"/>
                </a:lnTo>
                <a:lnTo>
                  <a:pt x="1233022" y="775943"/>
                </a:lnTo>
                <a:lnTo>
                  <a:pt x="1243016" y="727079"/>
                </a:lnTo>
                <a:lnTo>
                  <a:pt x="1249130" y="676911"/>
                </a:lnTo>
                <a:lnTo>
                  <a:pt x="1251204" y="625601"/>
                </a:lnTo>
                <a:lnTo>
                  <a:pt x="1249130" y="574292"/>
                </a:lnTo>
                <a:lnTo>
                  <a:pt x="1243016" y="524124"/>
                </a:lnTo>
                <a:lnTo>
                  <a:pt x="1233022" y="475260"/>
                </a:lnTo>
                <a:lnTo>
                  <a:pt x="1219310" y="427861"/>
                </a:lnTo>
                <a:lnTo>
                  <a:pt x="1202041" y="382087"/>
                </a:lnTo>
                <a:lnTo>
                  <a:pt x="1181376" y="338099"/>
                </a:lnTo>
                <a:lnTo>
                  <a:pt x="1157475" y="296059"/>
                </a:lnTo>
                <a:lnTo>
                  <a:pt x="1130500" y="256127"/>
                </a:lnTo>
                <a:lnTo>
                  <a:pt x="1100612" y="218464"/>
                </a:lnTo>
                <a:lnTo>
                  <a:pt x="1067971" y="183232"/>
                </a:lnTo>
                <a:lnTo>
                  <a:pt x="1032739" y="150591"/>
                </a:lnTo>
                <a:lnTo>
                  <a:pt x="995076" y="120703"/>
                </a:lnTo>
                <a:lnTo>
                  <a:pt x="955144" y="93728"/>
                </a:lnTo>
                <a:lnTo>
                  <a:pt x="913104" y="69827"/>
                </a:lnTo>
                <a:lnTo>
                  <a:pt x="869116" y="49162"/>
                </a:lnTo>
                <a:lnTo>
                  <a:pt x="823342" y="31893"/>
                </a:lnTo>
                <a:lnTo>
                  <a:pt x="775943" y="18181"/>
                </a:lnTo>
                <a:lnTo>
                  <a:pt x="727079" y="8187"/>
                </a:lnTo>
                <a:lnTo>
                  <a:pt x="676911" y="2073"/>
                </a:lnTo>
                <a:lnTo>
                  <a:pt x="625602" y="0"/>
                </a:lnTo>
                <a:close/>
              </a:path>
            </a:pathLst>
          </a:custGeom>
          <a:solidFill>
            <a:srgbClr val="68C1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85670" y="4052279"/>
            <a:ext cx="47625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solidFill>
                  <a:srgbClr val="464646"/>
                </a:solidFill>
                <a:latin typeface="Arial"/>
                <a:cs typeface="Arial"/>
              </a:rPr>
              <a:t>1980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97707" y="3509771"/>
            <a:ext cx="1251585" cy="1251585"/>
          </a:xfrm>
          <a:custGeom>
            <a:avLst/>
            <a:gdLst/>
            <a:ahLst/>
            <a:cxnLst/>
            <a:rect l="l" t="t" r="r" b="b"/>
            <a:pathLst>
              <a:path w="1251585" h="1251585">
                <a:moveTo>
                  <a:pt x="625602" y="0"/>
                </a:moveTo>
                <a:lnTo>
                  <a:pt x="574292" y="2073"/>
                </a:lnTo>
                <a:lnTo>
                  <a:pt x="524124" y="8187"/>
                </a:lnTo>
                <a:lnTo>
                  <a:pt x="475260" y="18181"/>
                </a:lnTo>
                <a:lnTo>
                  <a:pt x="427861" y="31893"/>
                </a:lnTo>
                <a:lnTo>
                  <a:pt x="382087" y="49162"/>
                </a:lnTo>
                <a:lnTo>
                  <a:pt x="338099" y="69827"/>
                </a:lnTo>
                <a:lnTo>
                  <a:pt x="296059" y="93728"/>
                </a:lnTo>
                <a:lnTo>
                  <a:pt x="256127" y="120703"/>
                </a:lnTo>
                <a:lnTo>
                  <a:pt x="218464" y="150591"/>
                </a:lnTo>
                <a:lnTo>
                  <a:pt x="183232" y="183232"/>
                </a:lnTo>
                <a:lnTo>
                  <a:pt x="150591" y="218464"/>
                </a:lnTo>
                <a:lnTo>
                  <a:pt x="120703" y="256127"/>
                </a:lnTo>
                <a:lnTo>
                  <a:pt x="93728" y="296059"/>
                </a:lnTo>
                <a:lnTo>
                  <a:pt x="69827" y="338099"/>
                </a:lnTo>
                <a:lnTo>
                  <a:pt x="49162" y="382087"/>
                </a:lnTo>
                <a:lnTo>
                  <a:pt x="31893" y="427861"/>
                </a:lnTo>
                <a:lnTo>
                  <a:pt x="18181" y="475260"/>
                </a:lnTo>
                <a:lnTo>
                  <a:pt x="8187" y="524124"/>
                </a:lnTo>
                <a:lnTo>
                  <a:pt x="2073" y="574292"/>
                </a:lnTo>
                <a:lnTo>
                  <a:pt x="0" y="625601"/>
                </a:lnTo>
                <a:lnTo>
                  <a:pt x="2073" y="676911"/>
                </a:lnTo>
                <a:lnTo>
                  <a:pt x="8187" y="727079"/>
                </a:lnTo>
                <a:lnTo>
                  <a:pt x="18181" y="775943"/>
                </a:lnTo>
                <a:lnTo>
                  <a:pt x="31893" y="823342"/>
                </a:lnTo>
                <a:lnTo>
                  <a:pt x="49162" y="869116"/>
                </a:lnTo>
                <a:lnTo>
                  <a:pt x="69827" y="913104"/>
                </a:lnTo>
                <a:lnTo>
                  <a:pt x="93728" y="955144"/>
                </a:lnTo>
                <a:lnTo>
                  <a:pt x="120703" y="995076"/>
                </a:lnTo>
                <a:lnTo>
                  <a:pt x="150591" y="1032739"/>
                </a:lnTo>
                <a:lnTo>
                  <a:pt x="183232" y="1067971"/>
                </a:lnTo>
                <a:lnTo>
                  <a:pt x="218464" y="1100612"/>
                </a:lnTo>
                <a:lnTo>
                  <a:pt x="256127" y="1130500"/>
                </a:lnTo>
                <a:lnTo>
                  <a:pt x="296059" y="1157475"/>
                </a:lnTo>
                <a:lnTo>
                  <a:pt x="338099" y="1181376"/>
                </a:lnTo>
                <a:lnTo>
                  <a:pt x="382087" y="1202041"/>
                </a:lnTo>
                <a:lnTo>
                  <a:pt x="427861" y="1219310"/>
                </a:lnTo>
                <a:lnTo>
                  <a:pt x="475260" y="1233022"/>
                </a:lnTo>
                <a:lnTo>
                  <a:pt x="524124" y="1243016"/>
                </a:lnTo>
                <a:lnTo>
                  <a:pt x="574292" y="1249130"/>
                </a:lnTo>
                <a:lnTo>
                  <a:pt x="625602" y="1251203"/>
                </a:lnTo>
                <a:lnTo>
                  <a:pt x="676911" y="1249130"/>
                </a:lnTo>
                <a:lnTo>
                  <a:pt x="727079" y="1243016"/>
                </a:lnTo>
                <a:lnTo>
                  <a:pt x="775943" y="1233022"/>
                </a:lnTo>
                <a:lnTo>
                  <a:pt x="823342" y="1219310"/>
                </a:lnTo>
                <a:lnTo>
                  <a:pt x="869116" y="1202041"/>
                </a:lnTo>
                <a:lnTo>
                  <a:pt x="913104" y="1181376"/>
                </a:lnTo>
                <a:lnTo>
                  <a:pt x="955144" y="1157475"/>
                </a:lnTo>
                <a:lnTo>
                  <a:pt x="995076" y="1130500"/>
                </a:lnTo>
                <a:lnTo>
                  <a:pt x="1032739" y="1100612"/>
                </a:lnTo>
                <a:lnTo>
                  <a:pt x="1067971" y="1067971"/>
                </a:lnTo>
                <a:lnTo>
                  <a:pt x="1100612" y="1032739"/>
                </a:lnTo>
                <a:lnTo>
                  <a:pt x="1130500" y="995076"/>
                </a:lnTo>
                <a:lnTo>
                  <a:pt x="1157475" y="955144"/>
                </a:lnTo>
                <a:lnTo>
                  <a:pt x="1181376" y="913104"/>
                </a:lnTo>
                <a:lnTo>
                  <a:pt x="1202041" y="869116"/>
                </a:lnTo>
                <a:lnTo>
                  <a:pt x="1219310" y="823342"/>
                </a:lnTo>
                <a:lnTo>
                  <a:pt x="1233022" y="775943"/>
                </a:lnTo>
                <a:lnTo>
                  <a:pt x="1243016" y="727079"/>
                </a:lnTo>
                <a:lnTo>
                  <a:pt x="1249130" y="676911"/>
                </a:lnTo>
                <a:lnTo>
                  <a:pt x="1251204" y="625601"/>
                </a:lnTo>
                <a:lnTo>
                  <a:pt x="1249130" y="574292"/>
                </a:lnTo>
                <a:lnTo>
                  <a:pt x="1243016" y="524124"/>
                </a:lnTo>
                <a:lnTo>
                  <a:pt x="1233022" y="475260"/>
                </a:lnTo>
                <a:lnTo>
                  <a:pt x="1219310" y="427861"/>
                </a:lnTo>
                <a:lnTo>
                  <a:pt x="1202041" y="382087"/>
                </a:lnTo>
                <a:lnTo>
                  <a:pt x="1181376" y="338099"/>
                </a:lnTo>
                <a:lnTo>
                  <a:pt x="1157475" y="296059"/>
                </a:lnTo>
                <a:lnTo>
                  <a:pt x="1130500" y="256127"/>
                </a:lnTo>
                <a:lnTo>
                  <a:pt x="1100612" y="218464"/>
                </a:lnTo>
                <a:lnTo>
                  <a:pt x="1067971" y="183232"/>
                </a:lnTo>
                <a:lnTo>
                  <a:pt x="1032739" y="150591"/>
                </a:lnTo>
                <a:lnTo>
                  <a:pt x="995076" y="120703"/>
                </a:lnTo>
                <a:lnTo>
                  <a:pt x="955144" y="93728"/>
                </a:lnTo>
                <a:lnTo>
                  <a:pt x="913104" y="69827"/>
                </a:lnTo>
                <a:lnTo>
                  <a:pt x="869116" y="49162"/>
                </a:lnTo>
                <a:lnTo>
                  <a:pt x="823342" y="31893"/>
                </a:lnTo>
                <a:lnTo>
                  <a:pt x="775943" y="18181"/>
                </a:lnTo>
                <a:lnTo>
                  <a:pt x="727079" y="8187"/>
                </a:lnTo>
                <a:lnTo>
                  <a:pt x="676911" y="2073"/>
                </a:lnTo>
                <a:lnTo>
                  <a:pt x="625602" y="0"/>
                </a:lnTo>
                <a:close/>
              </a:path>
            </a:pathLst>
          </a:custGeom>
          <a:solidFill>
            <a:srgbClr val="68C1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294998" y="4033973"/>
            <a:ext cx="65659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solidFill>
                  <a:srgbClr val="464646"/>
                </a:solidFill>
                <a:latin typeface="Arial"/>
                <a:cs typeface="Arial"/>
              </a:rPr>
              <a:t>1981-</a:t>
            </a:r>
            <a:r>
              <a:rPr dirty="0" sz="1600" spc="-10" b="1">
                <a:solidFill>
                  <a:srgbClr val="464646"/>
                </a:solidFill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018532" y="3496055"/>
            <a:ext cx="1251585" cy="1251585"/>
          </a:xfrm>
          <a:custGeom>
            <a:avLst/>
            <a:gdLst/>
            <a:ahLst/>
            <a:cxnLst/>
            <a:rect l="l" t="t" r="r" b="b"/>
            <a:pathLst>
              <a:path w="1251585" h="1251585">
                <a:moveTo>
                  <a:pt x="625602" y="0"/>
                </a:moveTo>
                <a:lnTo>
                  <a:pt x="574292" y="2073"/>
                </a:lnTo>
                <a:lnTo>
                  <a:pt x="524124" y="8187"/>
                </a:lnTo>
                <a:lnTo>
                  <a:pt x="475260" y="18181"/>
                </a:lnTo>
                <a:lnTo>
                  <a:pt x="427861" y="31893"/>
                </a:lnTo>
                <a:lnTo>
                  <a:pt x="382087" y="49162"/>
                </a:lnTo>
                <a:lnTo>
                  <a:pt x="338099" y="69827"/>
                </a:lnTo>
                <a:lnTo>
                  <a:pt x="296059" y="93728"/>
                </a:lnTo>
                <a:lnTo>
                  <a:pt x="256127" y="120703"/>
                </a:lnTo>
                <a:lnTo>
                  <a:pt x="218464" y="150591"/>
                </a:lnTo>
                <a:lnTo>
                  <a:pt x="183232" y="183232"/>
                </a:lnTo>
                <a:lnTo>
                  <a:pt x="150591" y="218464"/>
                </a:lnTo>
                <a:lnTo>
                  <a:pt x="120703" y="256127"/>
                </a:lnTo>
                <a:lnTo>
                  <a:pt x="93728" y="296059"/>
                </a:lnTo>
                <a:lnTo>
                  <a:pt x="69827" y="338099"/>
                </a:lnTo>
                <a:lnTo>
                  <a:pt x="49162" y="382087"/>
                </a:lnTo>
                <a:lnTo>
                  <a:pt x="31893" y="427861"/>
                </a:lnTo>
                <a:lnTo>
                  <a:pt x="18181" y="475260"/>
                </a:lnTo>
                <a:lnTo>
                  <a:pt x="8187" y="524124"/>
                </a:lnTo>
                <a:lnTo>
                  <a:pt x="2073" y="574292"/>
                </a:lnTo>
                <a:lnTo>
                  <a:pt x="0" y="625602"/>
                </a:lnTo>
                <a:lnTo>
                  <a:pt x="2073" y="676911"/>
                </a:lnTo>
                <a:lnTo>
                  <a:pt x="8187" y="727079"/>
                </a:lnTo>
                <a:lnTo>
                  <a:pt x="18181" y="775943"/>
                </a:lnTo>
                <a:lnTo>
                  <a:pt x="31893" y="823342"/>
                </a:lnTo>
                <a:lnTo>
                  <a:pt x="49162" y="869116"/>
                </a:lnTo>
                <a:lnTo>
                  <a:pt x="69827" y="913104"/>
                </a:lnTo>
                <a:lnTo>
                  <a:pt x="93728" y="955144"/>
                </a:lnTo>
                <a:lnTo>
                  <a:pt x="120703" y="995076"/>
                </a:lnTo>
                <a:lnTo>
                  <a:pt x="150591" y="1032739"/>
                </a:lnTo>
                <a:lnTo>
                  <a:pt x="183232" y="1067971"/>
                </a:lnTo>
                <a:lnTo>
                  <a:pt x="218464" y="1100612"/>
                </a:lnTo>
                <a:lnTo>
                  <a:pt x="256127" y="1130500"/>
                </a:lnTo>
                <a:lnTo>
                  <a:pt x="296059" y="1157475"/>
                </a:lnTo>
                <a:lnTo>
                  <a:pt x="338099" y="1181376"/>
                </a:lnTo>
                <a:lnTo>
                  <a:pt x="382087" y="1202041"/>
                </a:lnTo>
                <a:lnTo>
                  <a:pt x="427861" y="1219310"/>
                </a:lnTo>
                <a:lnTo>
                  <a:pt x="475260" y="1233022"/>
                </a:lnTo>
                <a:lnTo>
                  <a:pt x="524124" y="1243016"/>
                </a:lnTo>
                <a:lnTo>
                  <a:pt x="574292" y="1249130"/>
                </a:lnTo>
                <a:lnTo>
                  <a:pt x="625602" y="1251204"/>
                </a:lnTo>
                <a:lnTo>
                  <a:pt x="676911" y="1249130"/>
                </a:lnTo>
                <a:lnTo>
                  <a:pt x="727079" y="1243016"/>
                </a:lnTo>
                <a:lnTo>
                  <a:pt x="775943" y="1233022"/>
                </a:lnTo>
                <a:lnTo>
                  <a:pt x="823342" y="1219310"/>
                </a:lnTo>
                <a:lnTo>
                  <a:pt x="869116" y="1202041"/>
                </a:lnTo>
                <a:lnTo>
                  <a:pt x="913104" y="1181376"/>
                </a:lnTo>
                <a:lnTo>
                  <a:pt x="955144" y="1157475"/>
                </a:lnTo>
                <a:lnTo>
                  <a:pt x="995076" y="1130500"/>
                </a:lnTo>
                <a:lnTo>
                  <a:pt x="1032739" y="1100612"/>
                </a:lnTo>
                <a:lnTo>
                  <a:pt x="1067971" y="1067971"/>
                </a:lnTo>
                <a:lnTo>
                  <a:pt x="1100612" y="1032739"/>
                </a:lnTo>
                <a:lnTo>
                  <a:pt x="1130500" y="995076"/>
                </a:lnTo>
                <a:lnTo>
                  <a:pt x="1157475" y="955144"/>
                </a:lnTo>
                <a:lnTo>
                  <a:pt x="1181376" y="913104"/>
                </a:lnTo>
                <a:lnTo>
                  <a:pt x="1202041" y="869116"/>
                </a:lnTo>
                <a:lnTo>
                  <a:pt x="1219310" y="823342"/>
                </a:lnTo>
                <a:lnTo>
                  <a:pt x="1233022" y="775943"/>
                </a:lnTo>
                <a:lnTo>
                  <a:pt x="1243016" y="727079"/>
                </a:lnTo>
                <a:lnTo>
                  <a:pt x="1249130" y="676911"/>
                </a:lnTo>
                <a:lnTo>
                  <a:pt x="1251204" y="625602"/>
                </a:lnTo>
                <a:lnTo>
                  <a:pt x="1249130" y="574292"/>
                </a:lnTo>
                <a:lnTo>
                  <a:pt x="1243016" y="524124"/>
                </a:lnTo>
                <a:lnTo>
                  <a:pt x="1233022" y="475260"/>
                </a:lnTo>
                <a:lnTo>
                  <a:pt x="1219310" y="427861"/>
                </a:lnTo>
                <a:lnTo>
                  <a:pt x="1202041" y="382087"/>
                </a:lnTo>
                <a:lnTo>
                  <a:pt x="1181376" y="338099"/>
                </a:lnTo>
                <a:lnTo>
                  <a:pt x="1157475" y="296059"/>
                </a:lnTo>
                <a:lnTo>
                  <a:pt x="1130500" y="256127"/>
                </a:lnTo>
                <a:lnTo>
                  <a:pt x="1100612" y="218464"/>
                </a:lnTo>
                <a:lnTo>
                  <a:pt x="1067971" y="183232"/>
                </a:lnTo>
                <a:lnTo>
                  <a:pt x="1032739" y="150591"/>
                </a:lnTo>
                <a:lnTo>
                  <a:pt x="995076" y="120703"/>
                </a:lnTo>
                <a:lnTo>
                  <a:pt x="955144" y="93728"/>
                </a:lnTo>
                <a:lnTo>
                  <a:pt x="913104" y="69827"/>
                </a:lnTo>
                <a:lnTo>
                  <a:pt x="869116" y="49162"/>
                </a:lnTo>
                <a:lnTo>
                  <a:pt x="823342" y="31893"/>
                </a:lnTo>
                <a:lnTo>
                  <a:pt x="775943" y="18181"/>
                </a:lnTo>
                <a:lnTo>
                  <a:pt x="727079" y="8187"/>
                </a:lnTo>
                <a:lnTo>
                  <a:pt x="676911" y="2073"/>
                </a:lnTo>
                <a:lnTo>
                  <a:pt x="625602" y="0"/>
                </a:lnTo>
                <a:close/>
              </a:path>
            </a:pathLst>
          </a:custGeom>
          <a:solidFill>
            <a:srgbClr val="68C1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333067" y="4030583"/>
            <a:ext cx="622300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500" spc="5" b="1">
                <a:solidFill>
                  <a:srgbClr val="464646"/>
                </a:solidFill>
                <a:latin typeface="Arial"/>
                <a:cs typeface="Arial"/>
              </a:rPr>
              <a:t>1986</a:t>
            </a:r>
            <a:r>
              <a:rPr dirty="0" sz="1500" b="1">
                <a:solidFill>
                  <a:srgbClr val="464646"/>
                </a:solidFill>
                <a:latin typeface="Arial"/>
                <a:cs typeface="Arial"/>
              </a:rPr>
              <a:t>-8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7142988" y="3491484"/>
            <a:ext cx="1251585" cy="1251585"/>
          </a:xfrm>
          <a:custGeom>
            <a:avLst/>
            <a:gdLst/>
            <a:ahLst/>
            <a:cxnLst/>
            <a:rect l="l" t="t" r="r" b="b"/>
            <a:pathLst>
              <a:path w="1251584" h="1251585">
                <a:moveTo>
                  <a:pt x="625602" y="0"/>
                </a:moveTo>
                <a:lnTo>
                  <a:pt x="574292" y="2073"/>
                </a:lnTo>
                <a:lnTo>
                  <a:pt x="524124" y="8187"/>
                </a:lnTo>
                <a:lnTo>
                  <a:pt x="475260" y="18181"/>
                </a:lnTo>
                <a:lnTo>
                  <a:pt x="427861" y="31893"/>
                </a:lnTo>
                <a:lnTo>
                  <a:pt x="382087" y="49162"/>
                </a:lnTo>
                <a:lnTo>
                  <a:pt x="338099" y="69827"/>
                </a:lnTo>
                <a:lnTo>
                  <a:pt x="296059" y="93728"/>
                </a:lnTo>
                <a:lnTo>
                  <a:pt x="256127" y="120703"/>
                </a:lnTo>
                <a:lnTo>
                  <a:pt x="218464" y="150591"/>
                </a:lnTo>
                <a:lnTo>
                  <a:pt x="183232" y="183232"/>
                </a:lnTo>
                <a:lnTo>
                  <a:pt x="150591" y="218464"/>
                </a:lnTo>
                <a:lnTo>
                  <a:pt x="120703" y="256127"/>
                </a:lnTo>
                <a:lnTo>
                  <a:pt x="93728" y="296059"/>
                </a:lnTo>
                <a:lnTo>
                  <a:pt x="69827" y="338099"/>
                </a:lnTo>
                <a:lnTo>
                  <a:pt x="49162" y="382087"/>
                </a:lnTo>
                <a:lnTo>
                  <a:pt x="31893" y="427861"/>
                </a:lnTo>
                <a:lnTo>
                  <a:pt x="18181" y="475260"/>
                </a:lnTo>
                <a:lnTo>
                  <a:pt x="8187" y="524124"/>
                </a:lnTo>
                <a:lnTo>
                  <a:pt x="2073" y="574292"/>
                </a:lnTo>
                <a:lnTo>
                  <a:pt x="0" y="625601"/>
                </a:lnTo>
                <a:lnTo>
                  <a:pt x="2073" y="676911"/>
                </a:lnTo>
                <a:lnTo>
                  <a:pt x="8187" y="727079"/>
                </a:lnTo>
                <a:lnTo>
                  <a:pt x="18181" y="775943"/>
                </a:lnTo>
                <a:lnTo>
                  <a:pt x="31893" y="823342"/>
                </a:lnTo>
                <a:lnTo>
                  <a:pt x="49162" y="869116"/>
                </a:lnTo>
                <a:lnTo>
                  <a:pt x="69827" y="913104"/>
                </a:lnTo>
                <a:lnTo>
                  <a:pt x="93728" y="955144"/>
                </a:lnTo>
                <a:lnTo>
                  <a:pt x="120703" y="995076"/>
                </a:lnTo>
                <a:lnTo>
                  <a:pt x="150591" y="1032739"/>
                </a:lnTo>
                <a:lnTo>
                  <a:pt x="183232" y="1067971"/>
                </a:lnTo>
                <a:lnTo>
                  <a:pt x="218464" y="1100612"/>
                </a:lnTo>
                <a:lnTo>
                  <a:pt x="256127" y="1130500"/>
                </a:lnTo>
                <a:lnTo>
                  <a:pt x="296059" y="1157475"/>
                </a:lnTo>
                <a:lnTo>
                  <a:pt x="338099" y="1181376"/>
                </a:lnTo>
                <a:lnTo>
                  <a:pt x="382087" y="1202041"/>
                </a:lnTo>
                <a:lnTo>
                  <a:pt x="427861" y="1219310"/>
                </a:lnTo>
                <a:lnTo>
                  <a:pt x="475260" y="1233022"/>
                </a:lnTo>
                <a:lnTo>
                  <a:pt x="524124" y="1243016"/>
                </a:lnTo>
                <a:lnTo>
                  <a:pt x="574292" y="1249130"/>
                </a:lnTo>
                <a:lnTo>
                  <a:pt x="625602" y="1251203"/>
                </a:lnTo>
                <a:lnTo>
                  <a:pt x="676911" y="1249130"/>
                </a:lnTo>
                <a:lnTo>
                  <a:pt x="727079" y="1243016"/>
                </a:lnTo>
                <a:lnTo>
                  <a:pt x="775943" y="1233022"/>
                </a:lnTo>
                <a:lnTo>
                  <a:pt x="823342" y="1219310"/>
                </a:lnTo>
                <a:lnTo>
                  <a:pt x="869116" y="1202041"/>
                </a:lnTo>
                <a:lnTo>
                  <a:pt x="913104" y="1181376"/>
                </a:lnTo>
                <a:lnTo>
                  <a:pt x="955144" y="1157475"/>
                </a:lnTo>
                <a:lnTo>
                  <a:pt x="995076" y="1130500"/>
                </a:lnTo>
                <a:lnTo>
                  <a:pt x="1032739" y="1100612"/>
                </a:lnTo>
                <a:lnTo>
                  <a:pt x="1067971" y="1067971"/>
                </a:lnTo>
                <a:lnTo>
                  <a:pt x="1100612" y="1032739"/>
                </a:lnTo>
                <a:lnTo>
                  <a:pt x="1130500" y="995076"/>
                </a:lnTo>
                <a:lnTo>
                  <a:pt x="1157475" y="955144"/>
                </a:lnTo>
                <a:lnTo>
                  <a:pt x="1181376" y="913104"/>
                </a:lnTo>
                <a:lnTo>
                  <a:pt x="1202041" y="869116"/>
                </a:lnTo>
                <a:lnTo>
                  <a:pt x="1219310" y="823342"/>
                </a:lnTo>
                <a:lnTo>
                  <a:pt x="1233022" y="775943"/>
                </a:lnTo>
                <a:lnTo>
                  <a:pt x="1243016" y="727079"/>
                </a:lnTo>
                <a:lnTo>
                  <a:pt x="1249130" y="676911"/>
                </a:lnTo>
                <a:lnTo>
                  <a:pt x="1251204" y="625601"/>
                </a:lnTo>
                <a:lnTo>
                  <a:pt x="1249130" y="574292"/>
                </a:lnTo>
                <a:lnTo>
                  <a:pt x="1243016" y="524124"/>
                </a:lnTo>
                <a:lnTo>
                  <a:pt x="1233022" y="475260"/>
                </a:lnTo>
                <a:lnTo>
                  <a:pt x="1219310" y="427861"/>
                </a:lnTo>
                <a:lnTo>
                  <a:pt x="1202041" y="382087"/>
                </a:lnTo>
                <a:lnTo>
                  <a:pt x="1181376" y="338099"/>
                </a:lnTo>
                <a:lnTo>
                  <a:pt x="1157475" y="296059"/>
                </a:lnTo>
                <a:lnTo>
                  <a:pt x="1130500" y="256127"/>
                </a:lnTo>
                <a:lnTo>
                  <a:pt x="1100612" y="218464"/>
                </a:lnTo>
                <a:lnTo>
                  <a:pt x="1067971" y="183232"/>
                </a:lnTo>
                <a:lnTo>
                  <a:pt x="1032739" y="150591"/>
                </a:lnTo>
                <a:lnTo>
                  <a:pt x="995076" y="120703"/>
                </a:lnTo>
                <a:lnTo>
                  <a:pt x="955144" y="93728"/>
                </a:lnTo>
                <a:lnTo>
                  <a:pt x="913104" y="69827"/>
                </a:lnTo>
                <a:lnTo>
                  <a:pt x="869116" y="49162"/>
                </a:lnTo>
                <a:lnTo>
                  <a:pt x="823342" y="31893"/>
                </a:lnTo>
                <a:lnTo>
                  <a:pt x="775943" y="18181"/>
                </a:lnTo>
                <a:lnTo>
                  <a:pt x="727079" y="8187"/>
                </a:lnTo>
                <a:lnTo>
                  <a:pt x="676911" y="2073"/>
                </a:lnTo>
                <a:lnTo>
                  <a:pt x="625602" y="0"/>
                </a:lnTo>
                <a:close/>
              </a:path>
            </a:pathLst>
          </a:custGeom>
          <a:solidFill>
            <a:srgbClr val="68C1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530033" y="4015667"/>
            <a:ext cx="47625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solidFill>
                  <a:srgbClr val="464646"/>
                </a:solidFill>
                <a:latin typeface="Arial"/>
                <a:cs typeface="Arial"/>
              </a:rPr>
              <a:t>2014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535923" y="3476244"/>
            <a:ext cx="1251585" cy="1251585"/>
          </a:xfrm>
          <a:custGeom>
            <a:avLst/>
            <a:gdLst/>
            <a:ahLst/>
            <a:cxnLst/>
            <a:rect l="l" t="t" r="r" b="b"/>
            <a:pathLst>
              <a:path w="1251584" h="1251585">
                <a:moveTo>
                  <a:pt x="625602" y="0"/>
                </a:moveTo>
                <a:lnTo>
                  <a:pt x="574292" y="2073"/>
                </a:lnTo>
                <a:lnTo>
                  <a:pt x="524124" y="8187"/>
                </a:lnTo>
                <a:lnTo>
                  <a:pt x="475260" y="18181"/>
                </a:lnTo>
                <a:lnTo>
                  <a:pt x="427861" y="31893"/>
                </a:lnTo>
                <a:lnTo>
                  <a:pt x="382087" y="49162"/>
                </a:lnTo>
                <a:lnTo>
                  <a:pt x="338099" y="69827"/>
                </a:lnTo>
                <a:lnTo>
                  <a:pt x="296059" y="93728"/>
                </a:lnTo>
                <a:lnTo>
                  <a:pt x="256127" y="120703"/>
                </a:lnTo>
                <a:lnTo>
                  <a:pt x="218464" y="150591"/>
                </a:lnTo>
                <a:lnTo>
                  <a:pt x="183232" y="183232"/>
                </a:lnTo>
                <a:lnTo>
                  <a:pt x="150591" y="218464"/>
                </a:lnTo>
                <a:lnTo>
                  <a:pt x="120703" y="256127"/>
                </a:lnTo>
                <a:lnTo>
                  <a:pt x="93728" y="296059"/>
                </a:lnTo>
                <a:lnTo>
                  <a:pt x="69827" y="338099"/>
                </a:lnTo>
                <a:lnTo>
                  <a:pt x="49162" y="382087"/>
                </a:lnTo>
                <a:lnTo>
                  <a:pt x="31893" y="427861"/>
                </a:lnTo>
                <a:lnTo>
                  <a:pt x="18181" y="475260"/>
                </a:lnTo>
                <a:lnTo>
                  <a:pt x="8187" y="524124"/>
                </a:lnTo>
                <a:lnTo>
                  <a:pt x="2073" y="574292"/>
                </a:lnTo>
                <a:lnTo>
                  <a:pt x="0" y="625602"/>
                </a:lnTo>
                <a:lnTo>
                  <a:pt x="2073" y="676911"/>
                </a:lnTo>
                <a:lnTo>
                  <a:pt x="8187" y="727079"/>
                </a:lnTo>
                <a:lnTo>
                  <a:pt x="18181" y="775943"/>
                </a:lnTo>
                <a:lnTo>
                  <a:pt x="31893" y="823342"/>
                </a:lnTo>
                <a:lnTo>
                  <a:pt x="49162" y="869116"/>
                </a:lnTo>
                <a:lnTo>
                  <a:pt x="69827" y="913104"/>
                </a:lnTo>
                <a:lnTo>
                  <a:pt x="93728" y="955144"/>
                </a:lnTo>
                <a:lnTo>
                  <a:pt x="120703" y="995076"/>
                </a:lnTo>
                <a:lnTo>
                  <a:pt x="150591" y="1032739"/>
                </a:lnTo>
                <a:lnTo>
                  <a:pt x="183232" y="1067971"/>
                </a:lnTo>
                <a:lnTo>
                  <a:pt x="218464" y="1100612"/>
                </a:lnTo>
                <a:lnTo>
                  <a:pt x="256127" y="1130500"/>
                </a:lnTo>
                <a:lnTo>
                  <a:pt x="296059" y="1157475"/>
                </a:lnTo>
                <a:lnTo>
                  <a:pt x="338099" y="1181376"/>
                </a:lnTo>
                <a:lnTo>
                  <a:pt x="382087" y="1202041"/>
                </a:lnTo>
                <a:lnTo>
                  <a:pt x="427861" y="1219310"/>
                </a:lnTo>
                <a:lnTo>
                  <a:pt x="475260" y="1233022"/>
                </a:lnTo>
                <a:lnTo>
                  <a:pt x="524124" y="1243016"/>
                </a:lnTo>
                <a:lnTo>
                  <a:pt x="574292" y="1249130"/>
                </a:lnTo>
                <a:lnTo>
                  <a:pt x="625602" y="1251204"/>
                </a:lnTo>
                <a:lnTo>
                  <a:pt x="676911" y="1249130"/>
                </a:lnTo>
                <a:lnTo>
                  <a:pt x="727079" y="1243016"/>
                </a:lnTo>
                <a:lnTo>
                  <a:pt x="775943" y="1233022"/>
                </a:lnTo>
                <a:lnTo>
                  <a:pt x="823342" y="1219310"/>
                </a:lnTo>
                <a:lnTo>
                  <a:pt x="869116" y="1202041"/>
                </a:lnTo>
                <a:lnTo>
                  <a:pt x="913104" y="1181376"/>
                </a:lnTo>
                <a:lnTo>
                  <a:pt x="955144" y="1157475"/>
                </a:lnTo>
                <a:lnTo>
                  <a:pt x="995076" y="1130500"/>
                </a:lnTo>
                <a:lnTo>
                  <a:pt x="1032739" y="1100612"/>
                </a:lnTo>
                <a:lnTo>
                  <a:pt x="1067971" y="1067971"/>
                </a:lnTo>
                <a:lnTo>
                  <a:pt x="1100612" y="1032739"/>
                </a:lnTo>
                <a:lnTo>
                  <a:pt x="1130500" y="995076"/>
                </a:lnTo>
                <a:lnTo>
                  <a:pt x="1157475" y="955144"/>
                </a:lnTo>
                <a:lnTo>
                  <a:pt x="1181376" y="913104"/>
                </a:lnTo>
                <a:lnTo>
                  <a:pt x="1202041" y="869116"/>
                </a:lnTo>
                <a:lnTo>
                  <a:pt x="1219310" y="823342"/>
                </a:lnTo>
                <a:lnTo>
                  <a:pt x="1233022" y="775943"/>
                </a:lnTo>
                <a:lnTo>
                  <a:pt x="1243016" y="727079"/>
                </a:lnTo>
                <a:lnTo>
                  <a:pt x="1249130" y="676911"/>
                </a:lnTo>
                <a:lnTo>
                  <a:pt x="1251204" y="625602"/>
                </a:lnTo>
                <a:lnTo>
                  <a:pt x="1249130" y="574292"/>
                </a:lnTo>
                <a:lnTo>
                  <a:pt x="1243016" y="524124"/>
                </a:lnTo>
                <a:lnTo>
                  <a:pt x="1233022" y="475260"/>
                </a:lnTo>
                <a:lnTo>
                  <a:pt x="1219310" y="427861"/>
                </a:lnTo>
                <a:lnTo>
                  <a:pt x="1202041" y="382087"/>
                </a:lnTo>
                <a:lnTo>
                  <a:pt x="1181376" y="338099"/>
                </a:lnTo>
                <a:lnTo>
                  <a:pt x="1157475" y="296059"/>
                </a:lnTo>
                <a:lnTo>
                  <a:pt x="1130500" y="256127"/>
                </a:lnTo>
                <a:lnTo>
                  <a:pt x="1100612" y="218464"/>
                </a:lnTo>
                <a:lnTo>
                  <a:pt x="1067971" y="183232"/>
                </a:lnTo>
                <a:lnTo>
                  <a:pt x="1032739" y="150591"/>
                </a:lnTo>
                <a:lnTo>
                  <a:pt x="995076" y="120703"/>
                </a:lnTo>
                <a:lnTo>
                  <a:pt x="955144" y="93728"/>
                </a:lnTo>
                <a:lnTo>
                  <a:pt x="913104" y="69827"/>
                </a:lnTo>
                <a:lnTo>
                  <a:pt x="869116" y="49162"/>
                </a:lnTo>
                <a:lnTo>
                  <a:pt x="823342" y="31893"/>
                </a:lnTo>
                <a:lnTo>
                  <a:pt x="775943" y="18181"/>
                </a:lnTo>
                <a:lnTo>
                  <a:pt x="727079" y="8187"/>
                </a:lnTo>
                <a:lnTo>
                  <a:pt x="676911" y="2073"/>
                </a:lnTo>
                <a:lnTo>
                  <a:pt x="625602" y="0"/>
                </a:lnTo>
                <a:close/>
              </a:path>
            </a:pathLst>
          </a:custGeom>
          <a:solidFill>
            <a:srgbClr val="68C1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8850286" y="4005856"/>
            <a:ext cx="622300" cy="215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500" spc="5" b="1">
                <a:solidFill>
                  <a:srgbClr val="464646"/>
                </a:solidFill>
                <a:latin typeface="Arial"/>
                <a:cs typeface="Arial"/>
              </a:rPr>
              <a:t>2016</a:t>
            </a:r>
            <a:r>
              <a:rPr dirty="0" sz="1500" b="1">
                <a:solidFill>
                  <a:srgbClr val="464646"/>
                </a:solidFill>
                <a:latin typeface="Arial"/>
                <a:cs typeface="Arial"/>
              </a:rPr>
              <a:t>-7</a:t>
            </a:r>
            <a:endParaRPr sz="15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0029443" y="3476244"/>
            <a:ext cx="1251585" cy="1251585"/>
          </a:xfrm>
          <a:custGeom>
            <a:avLst/>
            <a:gdLst/>
            <a:ahLst/>
            <a:cxnLst/>
            <a:rect l="l" t="t" r="r" b="b"/>
            <a:pathLst>
              <a:path w="1251584" h="1251585">
                <a:moveTo>
                  <a:pt x="625602" y="0"/>
                </a:moveTo>
                <a:lnTo>
                  <a:pt x="574292" y="2073"/>
                </a:lnTo>
                <a:lnTo>
                  <a:pt x="524124" y="8187"/>
                </a:lnTo>
                <a:lnTo>
                  <a:pt x="475260" y="18181"/>
                </a:lnTo>
                <a:lnTo>
                  <a:pt x="427861" y="31893"/>
                </a:lnTo>
                <a:lnTo>
                  <a:pt x="382087" y="49162"/>
                </a:lnTo>
                <a:lnTo>
                  <a:pt x="338099" y="69827"/>
                </a:lnTo>
                <a:lnTo>
                  <a:pt x="296059" y="93728"/>
                </a:lnTo>
                <a:lnTo>
                  <a:pt x="256127" y="120703"/>
                </a:lnTo>
                <a:lnTo>
                  <a:pt x="218464" y="150591"/>
                </a:lnTo>
                <a:lnTo>
                  <a:pt x="183232" y="183232"/>
                </a:lnTo>
                <a:lnTo>
                  <a:pt x="150591" y="218464"/>
                </a:lnTo>
                <a:lnTo>
                  <a:pt x="120703" y="256127"/>
                </a:lnTo>
                <a:lnTo>
                  <a:pt x="93728" y="296059"/>
                </a:lnTo>
                <a:lnTo>
                  <a:pt x="69827" y="338099"/>
                </a:lnTo>
                <a:lnTo>
                  <a:pt x="49162" y="382087"/>
                </a:lnTo>
                <a:lnTo>
                  <a:pt x="31893" y="427861"/>
                </a:lnTo>
                <a:lnTo>
                  <a:pt x="18181" y="475260"/>
                </a:lnTo>
                <a:lnTo>
                  <a:pt x="8187" y="524124"/>
                </a:lnTo>
                <a:lnTo>
                  <a:pt x="2073" y="574292"/>
                </a:lnTo>
                <a:lnTo>
                  <a:pt x="0" y="625602"/>
                </a:lnTo>
                <a:lnTo>
                  <a:pt x="2073" y="676911"/>
                </a:lnTo>
                <a:lnTo>
                  <a:pt x="8187" y="727079"/>
                </a:lnTo>
                <a:lnTo>
                  <a:pt x="18181" y="775943"/>
                </a:lnTo>
                <a:lnTo>
                  <a:pt x="31893" y="823342"/>
                </a:lnTo>
                <a:lnTo>
                  <a:pt x="49162" y="869116"/>
                </a:lnTo>
                <a:lnTo>
                  <a:pt x="69827" y="913104"/>
                </a:lnTo>
                <a:lnTo>
                  <a:pt x="93728" y="955144"/>
                </a:lnTo>
                <a:lnTo>
                  <a:pt x="120703" y="995076"/>
                </a:lnTo>
                <a:lnTo>
                  <a:pt x="150591" y="1032739"/>
                </a:lnTo>
                <a:lnTo>
                  <a:pt x="183232" y="1067971"/>
                </a:lnTo>
                <a:lnTo>
                  <a:pt x="218464" y="1100612"/>
                </a:lnTo>
                <a:lnTo>
                  <a:pt x="256127" y="1130500"/>
                </a:lnTo>
                <a:lnTo>
                  <a:pt x="296059" y="1157475"/>
                </a:lnTo>
                <a:lnTo>
                  <a:pt x="338099" y="1181376"/>
                </a:lnTo>
                <a:lnTo>
                  <a:pt x="382087" y="1202041"/>
                </a:lnTo>
                <a:lnTo>
                  <a:pt x="427861" y="1219310"/>
                </a:lnTo>
                <a:lnTo>
                  <a:pt x="475260" y="1233022"/>
                </a:lnTo>
                <a:lnTo>
                  <a:pt x="524124" y="1243016"/>
                </a:lnTo>
                <a:lnTo>
                  <a:pt x="574292" y="1249130"/>
                </a:lnTo>
                <a:lnTo>
                  <a:pt x="625602" y="1251204"/>
                </a:lnTo>
                <a:lnTo>
                  <a:pt x="676911" y="1249130"/>
                </a:lnTo>
                <a:lnTo>
                  <a:pt x="727079" y="1243016"/>
                </a:lnTo>
                <a:lnTo>
                  <a:pt x="775943" y="1233022"/>
                </a:lnTo>
                <a:lnTo>
                  <a:pt x="823342" y="1219310"/>
                </a:lnTo>
                <a:lnTo>
                  <a:pt x="869116" y="1202041"/>
                </a:lnTo>
                <a:lnTo>
                  <a:pt x="913104" y="1181376"/>
                </a:lnTo>
                <a:lnTo>
                  <a:pt x="955144" y="1157475"/>
                </a:lnTo>
                <a:lnTo>
                  <a:pt x="995076" y="1130500"/>
                </a:lnTo>
                <a:lnTo>
                  <a:pt x="1032739" y="1100612"/>
                </a:lnTo>
                <a:lnTo>
                  <a:pt x="1067971" y="1067971"/>
                </a:lnTo>
                <a:lnTo>
                  <a:pt x="1100612" y="1032739"/>
                </a:lnTo>
                <a:lnTo>
                  <a:pt x="1130500" y="995076"/>
                </a:lnTo>
                <a:lnTo>
                  <a:pt x="1157475" y="955144"/>
                </a:lnTo>
                <a:lnTo>
                  <a:pt x="1181376" y="913104"/>
                </a:lnTo>
                <a:lnTo>
                  <a:pt x="1202041" y="869116"/>
                </a:lnTo>
                <a:lnTo>
                  <a:pt x="1219310" y="823342"/>
                </a:lnTo>
                <a:lnTo>
                  <a:pt x="1233022" y="775943"/>
                </a:lnTo>
                <a:lnTo>
                  <a:pt x="1243016" y="727079"/>
                </a:lnTo>
                <a:lnTo>
                  <a:pt x="1249130" y="676911"/>
                </a:lnTo>
                <a:lnTo>
                  <a:pt x="1251204" y="625602"/>
                </a:lnTo>
                <a:lnTo>
                  <a:pt x="1249130" y="574292"/>
                </a:lnTo>
                <a:lnTo>
                  <a:pt x="1243016" y="524124"/>
                </a:lnTo>
                <a:lnTo>
                  <a:pt x="1233022" y="475260"/>
                </a:lnTo>
                <a:lnTo>
                  <a:pt x="1219310" y="427861"/>
                </a:lnTo>
                <a:lnTo>
                  <a:pt x="1202041" y="382087"/>
                </a:lnTo>
                <a:lnTo>
                  <a:pt x="1181376" y="338099"/>
                </a:lnTo>
                <a:lnTo>
                  <a:pt x="1157475" y="296059"/>
                </a:lnTo>
                <a:lnTo>
                  <a:pt x="1130500" y="256127"/>
                </a:lnTo>
                <a:lnTo>
                  <a:pt x="1100612" y="218464"/>
                </a:lnTo>
                <a:lnTo>
                  <a:pt x="1067971" y="183232"/>
                </a:lnTo>
                <a:lnTo>
                  <a:pt x="1032739" y="150591"/>
                </a:lnTo>
                <a:lnTo>
                  <a:pt x="995076" y="120703"/>
                </a:lnTo>
                <a:lnTo>
                  <a:pt x="955144" y="93728"/>
                </a:lnTo>
                <a:lnTo>
                  <a:pt x="913104" y="69827"/>
                </a:lnTo>
                <a:lnTo>
                  <a:pt x="869116" y="49162"/>
                </a:lnTo>
                <a:lnTo>
                  <a:pt x="823342" y="31893"/>
                </a:lnTo>
                <a:lnTo>
                  <a:pt x="775943" y="18181"/>
                </a:lnTo>
                <a:lnTo>
                  <a:pt x="727079" y="8187"/>
                </a:lnTo>
                <a:lnTo>
                  <a:pt x="676911" y="2073"/>
                </a:lnTo>
                <a:lnTo>
                  <a:pt x="625602" y="0"/>
                </a:lnTo>
                <a:close/>
              </a:path>
            </a:pathLst>
          </a:custGeom>
          <a:solidFill>
            <a:srgbClr val="68C1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0346936" y="4000549"/>
            <a:ext cx="621665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5" b="1">
                <a:solidFill>
                  <a:srgbClr val="464646"/>
                </a:solidFill>
                <a:latin typeface="Arial"/>
                <a:cs typeface="Arial"/>
              </a:rPr>
              <a:t>Tod</a:t>
            </a:r>
            <a:r>
              <a:rPr dirty="0" sz="1600" spc="-10" b="1">
                <a:solidFill>
                  <a:srgbClr val="464646"/>
                </a:solidFill>
                <a:latin typeface="Arial"/>
                <a:cs typeface="Arial"/>
              </a:rPr>
              <a:t>ay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44673" y="4149090"/>
            <a:ext cx="398145" cy="0"/>
          </a:xfrm>
          <a:custGeom>
            <a:avLst/>
            <a:gdLst/>
            <a:ahLst/>
            <a:cxnLst/>
            <a:rect l="l" t="t" r="r" b="b"/>
            <a:pathLst>
              <a:path w="398144" h="0">
                <a:moveTo>
                  <a:pt x="0" y="0"/>
                </a:moveTo>
                <a:lnTo>
                  <a:pt x="398094" y="0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458461" y="4149090"/>
            <a:ext cx="398145" cy="0"/>
          </a:xfrm>
          <a:custGeom>
            <a:avLst/>
            <a:gdLst/>
            <a:ahLst/>
            <a:cxnLst/>
            <a:rect l="l" t="t" r="r" b="b"/>
            <a:pathLst>
              <a:path w="398145" h="0">
                <a:moveTo>
                  <a:pt x="0" y="0"/>
                </a:moveTo>
                <a:lnTo>
                  <a:pt x="398094" y="0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479285" y="4149090"/>
            <a:ext cx="398145" cy="0"/>
          </a:xfrm>
          <a:custGeom>
            <a:avLst/>
            <a:gdLst/>
            <a:ahLst/>
            <a:cxnLst/>
            <a:rect l="l" t="t" r="r" b="b"/>
            <a:pathLst>
              <a:path w="398145" h="0">
                <a:moveTo>
                  <a:pt x="0" y="0"/>
                </a:moveTo>
                <a:lnTo>
                  <a:pt x="398094" y="0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9787890" y="4101846"/>
            <a:ext cx="242570" cy="0"/>
          </a:xfrm>
          <a:custGeom>
            <a:avLst/>
            <a:gdLst/>
            <a:ahLst/>
            <a:cxnLst/>
            <a:rect l="l" t="t" r="r" b="b"/>
            <a:pathLst>
              <a:path w="242570" h="0">
                <a:moveTo>
                  <a:pt x="0" y="0"/>
                </a:moveTo>
                <a:lnTo>
                  <a:pt x="242328" y="0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05056" y="5240854"/>
            <a:ext cx="2350770" cy="9601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B</a:t>
            </a:r>
            <a:r>
              <a:rPr dirty="0" sz="1600" spc="-15">
                <a:latin typeface="Arial"/>
                <a:cs typeface="Arial"/>
              </a:rPr>
              <a:t>oar</a:t>
            </a:r>
            <a:r>
              <a:rPr dirty="0" sz="1600" spc="-10">
                <a:latin typeface="Arial"/>
                <a:cs typeface="Arial"/>
              </a:rPr>
              <a:t>d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abo</a:t>
            </a:r>
            <a:r>
              <a:rPr dirty="0" sz="1600">
                <a:latin typeface="Arial"/>
                <a:cs typeface="Arial"/>
              </a:rPr>
              <a:t>lis</a:t>
            </a:r>
            <a:r>
              <a:rPr dirty="0" sz="1600" spc="-15">
                <a:latin typeface="Arial"/>
                <a:cs typeface="Arial"/>
              </a:rPr>
              <a:t>he</a:t>
            </a:r>
            <a:r>
              <a:rPr dirty="0" sz="1600" spc="-10">
                <a:latin typeface="Arial"/>
                <a:cs typeface="Arial"/>
              </a:rPr>
              <a:t>d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afte</a:t>
            </a:r>
            <a:r>
              <a:rPr dirty="0" sz="1600" spc="-10">
                <a:latin typeface="Arial"/>
                <a:cs typeface="Arial"/>
              </a:rPr>
              <a:t>r</a:t>
            </a:r>
            <a:r>
              <a:rPr dirty="0" sz="1600" spc="2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one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30">
                <a:latin typeface="Arial"/>
                <a:cs typeface="Arial"/>
              </a:rPr>
              <a:t>y</a:t>
            </a:r>
            <a:r>
              <a:rPr dirty="0" sz="1600" spc="-15">
                <a:latin typeface="Arial"/>
                <a:cs typeface="Arial"/>
              </a:rPr>
              <a:t>ea</a:t>
            </a:r>
            <a:r>
              <a:rPr dirty="0" sz="1600" spc="-10">
                <a:latin typeface="Arial"/>
                <a:cs typeface="Arial"/>
              </a:rPr>
              <a:t>r</a:t>
            </a:r>
            <a:r>
              <a:rPr dirty="0" sz="1600" spc="3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for</a:t>
            </a:r>
            <a:r>
              <a:rPr dirty="0" sz="1600" spc="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5">
                <a:latin typeface="Arial"/>
                <a:cs typeface="Arial"/>
              </a:rPr>
              <a:t>a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k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5">
                <a:latin typeface="Arial"/>
                <a:cs typeface="Arial"/>
              </a:rPr>
              <a:t>f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5">
                <a:latin typeface="Arial"/>
                <a:cs typeface="Arial"/>
              </a:rPr>
              <a:t>red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b</a:t>
            </a:r>
            <a:r>
              <a:rPr dirty="0" sz="1600">
                <a:latin typeface="Arial"/>
                <a:cs typeface="Arial"/>
              </a:rPr>
              <a:t>ili</a:t>
            </a:r>
            <a:r>
              <a:rPr dirty="0" sz="1600" spc="-5">
                <a:latin typeface="Arial"/>
                <a:cs typeface="Arial"/>
              </a:rPr>
              <a:t>t</a:t>
            </a:r>
            <a:r>
              <a:rPr dirty="0" sz="1600" spc="-30">
                <a:latin typeface="Arial"/>
                <a:cs typeface="Arial"/>
              </a:rPr>
              <a:t>y</a:t>
            </a:r>
            <a:r>
              <a:rPr dirty="0" sz="1600" spc="-5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algn="ctr" marL="217804" marR="210820" indent="-1270">
              <a:lnSpc>
                <a:spcPct val="100000"/>
              </a:lnSpc>
            </a:pPr>
            <a:r>
              <a:rPr dirty="0" sz="1600" spc="-10">
                <a:latin typeface="Arial"/>
                <a:cs typeface="Arial"/>
              </a:rPr>
              <a:t>4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5">
                <a:latin typeface="Arial"/>
                <a:cs typeface="Arial"/>
              </a:rPr>
              <a:t>f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5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m</a:t>
            </a:r>
            <a:r>
              <a:rPr dirty="0" sz="1600" spc="-15">
                <a:latin typeface="Arial"/>
                <a:cs typeface="Arial"/>
              </a:rPr>
              <a:t>e</a:t>
            </a:r>
            <a:r>
              <a:rPr dirty="0" sz="1600" spc="-15">
                <a:latin typeface="Arial"/>
                <a:cs typeface="Arial"/>
              </a:rPr>
              <a:t>m</a:t>
            </a:r>
            <a:r>
              <a:rPr dirty="0" sz="1600" spc="-15">
                <a:latin typeface="Arial"/>
                <a:cs typeface="Arial"/>
              </a:rPr>
              <a:t>ber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25">
                <a:latin typeface="Arial"/>
                <a:cs typeface="Arial"/>
              </a:rPr>
              <a:t> </a:t>
            </a:r>
            <a:r>
              <a:rPr dirty="0" sz="1600" spc="-30">
                <a:latin typeface="Arial"/>
                <a:cs typeface="Arial"/>
              </a:rPr>
              <a:t>w</a:t>
            </a:r>
            <a:r>
              <a:rPr dirty="0" sz="1600" spc="-15">
                <a:latin typeface="Arial"/>
                <a:cs typeface="Arial"/>
              </a:rPr>
              <a:t>er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Nor</a:t>
            </a:r>
            <a:r>
              <a:rPr dirty="0" sz="1600" spc="-10">
                <a:latin typeface="Arial"/>
                <a:cs typeface="Arial"/>
              </a:rPr>
              <a:t>th</a:t>
            </a:r>
            <a:r>
              <a:rPr dirty="0" sz="1600" spc="20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Da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5">
                <a:latin typeface="Arial"/>
                <a:cs typeface="Arial"/>
              </a:rPr>
              <a:t>a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5">
                <a:latin typeface="Arial"/>
                <a:cs typeface="Arial"/>
              </a:rPr>
              <a:t>a</a:t>
            </a:r>
            <a:r>
              <a:rPr dirty="0" sz="1600" spc="-30">
                <a:latin typeface="Arial"/>
                <a:cs typeface="Arial"/>
              </a:rPr>
              <a:t>w</a:t>
            </a:r>
            <a:r>
              <a:rPr dirty="0" sz="1600" spc="-30">
                <a:latin typeface="Arial"/>
                <a:cs typeface="Arial"/>
              </a:rPr>
              <a:t>y</a:t>
            </a:r>
            <a:r>
              <a:rPr dirty="0" sz="1600" spc="-15">
                <a:latin typeface="Arial"/>
                <a:cs typeface="Arial"/>
              </a:rPr>
              <a:t>er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40011" y="2027780"/>
            <a:ext cx="1942464" cy="9601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231775" marR="222885" indent="63500">
              <a:lnSpc>
                <a:spcPct val="100000"/>
              </a:lnSpc>
            </a:pPr>
            <a:r>
              <a:rPr dirty="0" sz="1600" spc="-20">
                <a:latin typeface="Arial"/>
                <a:cs typeface="Arial"/>
              </a:rPr>
              <a:t>C</a:t>
            </a:r>
            <a:r>
              <a:rPr dirty="0" sz="1600" spc="-15">
                <a:latin typeface="Arial"/>
                <a:cs typeface="Arial"/>
              </a:rPr>
              <a:t>P</a:t>
            </a:r>
            <a:r>
              <a:rPr dirty="0" sz="1600" spc="-20">
                <a:latin typeface="Arial"/>
                <a:cs typeface="Arial"/>
              </a:rPr>
              <a:t>R</a:t>
            </a:r>
            <a:r>
              <a:rPr dirty="0" sz="1600" spc="-15">
                <a:latin typeface="Arial"/>
                <a:cs typeface="Arial"/>
              </a:rPr>
              <a:t>B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5">
                <a:latin typeface="Arial"/>
                <a:cs typeface="Arial"/>
              </a:rPr>
              <a:t>reated.</a:t>
            </a:r>
            <a:r>
              <a:rPr dirty="0" sz="1600" spc="-15">
                <a:latin typeface="Arial"/>
                <a:cs typeface="Arial"/>
              </a:rPr>
              <a:t> Re</a:t>
            </a:r>
            <a:r>
              <a:rPr dirty="0" sz="1600">
                <a:latin typeface="Arial"/>
                <a:cs typeface="Arial"/>
              </a:rPr>
              <a:t>li</a:t>
            </a:r>
            <a:r>
              <a:rPr dirty="0" sz="1600" spc="-15">
                <a:latin typeface="Arial"/>
                <a:cs typeface="Arial"/>
              </a:rPr>
              <a:t>e</a:t>
            </a:r>
            <a:r>
              <a:rPr dirty="0" sz="1600" spc="-10">
                <a:latin typeface="Arial"/>
                <a:cs typeface="Arial"/>
              </a:rPr>
              <a:t>d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10">
                <a:latin typeface="Arial"/>
                <a:cs typeface="Arial"/>
              </a:rPr>
              <a:t>n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D</a:t>
            </a:r>
            <a:r>
              <a:rPr dirty="0" sz="1600" spc="-15">
                <a:latin typeface="Arial"/>
                <a:cs typeface="Arial"/>
              </a:rPr>
              <a:t>PD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n</a:t>
            </a:r>
            <a:r>
              <a:rPr dirty="0" sz="1600" spc="-5">
                <a:latin typeface="Arial"/>
                <a:cs typeface="Arial"/>
              </a:rPr>
              <a:t>v</a:t>
            </a:r>
            <a:r>
              <a:rPr dirty="0" sz="1600" spc="-15">
                <a:latin typeface="Arial"/>
                <a:cs typeface="Arial"/>
              </a:rPr>
              <a:t>e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t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gator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.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30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po</a:t>
            </a:r>
            <a:r>
              <a:rPr dirty="0" sz="1600">
                <a:latin typeface="Arial"/>
                <a:cs typeface="Arial"/>
              </a:rPr>
              <a:t>lic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5">
                <a:latin typeface="Arial"/>
                <a:cs typeface="Arial"/>
              </a:rPr>
              <a:t>hoot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ng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(</a:t>
            </a:r>
            <a:r>
              <a:rPr dirty="0" sz="1600">
                <a:latin typeface="Arial"/>
                <a:cs typeface="Arial"/>
              </a:rPr>
              <a:t>‘</a:t>
            </a:r>
            <a:r>
              <a:rPr dirty="0" sz="1600" spc="-15">
                <a:latin typeface="Arial"/>
                <a:cs typeface="Arial"/>
              </a:rPr>
              <a:t>83)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03681" y="5217747"/>
            <a:ext cx="4190365" cy="1203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Congre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5">
                <a:latin typeface="Arial"/>
                <a:cs typeface="Arial"/>
              </a:rPr>
              <a:t>r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5">
                <a:latin typeface="Arial"/>
                <a:cs typeface="Arial"/>
              </a:rPr>
              <a:t>t</a:t>
            </a:r>
            <a:r>
              <a:rPr dirty="0" sz="1600" spc="-5">
                <a:latin typeface="Arial"/>
                <a:cs typeface="Arial"/>
              </a:rPr>
              <a:t>iciz</a:t>
            </a:r>
            <a:r>
              <a:rPr dirty="0" sz="1600" spc="-15">
                <a:latin typeface="Arial"/>
                <a:cs typeface="Arial"/>
              </a:rPr>
              <a:t>e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5">
                <a:latin typeface="Arial"/>
                <a:cs typeface="Arial"/>
              </a:rPr>
              <a:t>a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k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5">
                <a:latin typeface="Arial"/>
                <a:cs typeface="Arial"/>
              </a:rPr>
              <a:t>f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5">
                <a:latin typeface="Arial"/>
                <a:cs typeface="Arial"/>
              </a:rPr>
              <a:t>v</a:t>
            </a:r>
            <a:r>
              <a:rPr dirty="0" sz="1600" spc="-15">
                <a:latin typeface="Arial"/>
                <a:cs typeface="Arial"/>
              </a:rPr>
              <a:t>er</a:t>
            </a:r>
            <a:r>
              <a:rPr dirty="0" sz="1600" spc="-5">
                <a:latin typeface="Arial"/>
                <a:cs typeface="Arial"/>
              </a:rPr>
              <a:t>si</a:t>
            </a:r>
            <a:r>
              <a:rPr dirty="0" sz="1600" spc="-15">
                <a:latin typeface="Arial"/>
                <a:cs typeface="Arial"/>
              </a:rPr>
              <a:t>ght.</a:t>
            </a:r>
            <a:endParaRPr sz="1600">
              <a:latin typeface="Arial"/>
              <a:cs typeface="Arial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1600" spc="-20">
                <a:latin typeface="Arial"/>
                <a:cs typeface="Arial"/>
              </a:rPr>
              <a:t>Ne</a:t>
            </a:r>
            <a:r>
              <a:rPr dirty="0" sz="1600" spc="-15">
                <a:latin typeface="Arial"/>
                <a:cs typeface="Arial"/>
              </a:rPr>
              <a:t>w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po</a:t>
            </a:r>
            <a:r>
              <a:rPr dirty="0" sz="1600">
                <a:latin typeface="Arial"/>
                <a:cs typeface="Arial"/>
              </a:rPr>
              <a:t>lic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5">
                <a:latin typeface="Arial"/>
                <a:cs typeface="Arial"/>
              </a:rPr>
              <a:t>hoot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ng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5">
                <a:latin typeface="Arial"/>
                <a:cs typeface="Arial"/>
              </a:rPr>
              <a:t>au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B</a:t>
            </a:r>
            <a:r>
              <a:rPr dirty="0" sz="1600" spc="-15">
                <a:latin typeface="Arial"/>
                <a:cs typeface="Arial"/>
              </a:rPr>
              <a:t>oar</a:t>
            </a:r>
            <a:r>
              <a:rPr dirty="0" sz="1600" spc="-10">
                <a:latin typeface="Arial"/>
                <a:cs typeface="Arial"/>
              </a:rPr>
              <a:t>d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to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b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g</a:t>
            </a:r>
            <a:r>
              <a:rPr dirty="0" sz="1600" spc="-5">
                <a:latin typeface="Arial"/>
                <a:cs typeface="Arial"/>
              </a:rPr>
              <a:t>iv</a:t>
            </a:r>
            <a:r>
              <a:rPr dirty="0" sz="1600" spc="-15">
                <a:latin typeface="Arial"/>
                <a:cs typeface="Arial"/>
              </a:rPr>
              <a:t>en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ndependen</a:t>
            </a:r>
            <a:r>
              <a:rPr dirty="0" sz="1600" spc="-5">
                <a:latin typeface="Arial"/>
                <a:cs typeface="Arial"/>
              </a:rPr>
              <a:t>t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n</a:t>
            </a:r>
            <a:r>
              <a:rPr dirty="0" sz="1600" spc="-5">
                <a:latin typeface="Arial"/>
                <a:cs typeface="Arial"/>
              </a:rPr>
              <a:t>v</a:t>
            </a:r>
            <a:r>
              <a:rPr dirty="0" sz="1600" spc="-15">
                <a:latin typeface="Arial"/>
                <a:cs typeface="Arial"/>
              </a:rPr>
              <a:t>e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t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gato</a:t>
            </a:r>
            <a:r>
              <a:rPr dirty="0" sz="1600" spc="-10">
                <a:latin typeface="Arial"/>
                <a:cs typeface="Arial"/>
              </a:rPr>
              <a:t>r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and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5">
                <a:latin typeface="Arial"/>
                <a:cs typeface="Arial"/>
              </a:rPr>
              <a:t>ubpoen</a:t>
            </a:r>
            <a:r>
              <a:rPr dirty="0" sz="1600" spc="-10">
                <a:latin typeface="Arial"/>
                <a:cs typeface="Arial"/>
              </a:rPr>
              <a:t>a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po</a:t>
            </a:r>
            <a:r>
              <a:rPr dirty="0" sz="1600" spc="-30">
                <a:latin typeface="Arial"/>
                <a:cs typeface="Arial"/>
              </a:rPr>
              <a:t>w</a:t>
            </a:r>
            <a:r>
              <a:rPr dirty="0" sz="1600" spc="-15">
                <a:latin typeface="Arial"/>
                <a:cs typeface="Arial"/>
              </a:rPr>
              <a:t>er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600" spc="-20">
                <a:latin typeface="Arial"/>
                <a:cs typeface="Arial"/>
              </a:rPr>
              <a:t>D</a:t>
            </a:r>
            <a:r>
              <a:rPr dirty="0" sz="1600" spc="-15">
                <a:latin typeface="Arial"/>
                <a:cs typeface="Arial"/>
              </a:rPr>
              <a:t>PA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fo</a:t>
            </a:r>
            <a:r>
              <a:rPr dirty="0" sz="1600" spc="-15">
                <a:latin typeface="Arial"/>
                <a:cs typeface="Arial"/>
              </a:rPr>
              <a:t>r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5">
                <a:latin typeface="Arial"/>
                <a:cs typeface="Arial"/>
              </a:rPr>
              <a:t>e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1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li</a:t>
            </a:r>
            <a:r>
              <a:rPr dirty="0" sz="1600" spc="-15">
                <a:latin typeface="Arial"/>
                <a:cs typeface="Arial"/>
              </a:rPr>
              <a:t>m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0">
                <a:latin typeface="Arial"/>
                <a:cs typeface="Arial"/>
              </a:rPr>
              <a:t>tat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on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10">
                <a:latin typeface="Arial"/>
                <a:cs typeface="Arial"/>
              </a:rPr>
              <a:t>n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those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po</a:t>
            </a:r>
            <a:r>
              <a:rPr dirty="0" sz="1600" spc="-30">
                <a:latin typeface="Arial"/>
                <a:cs typeface="Arial"/>
              </a:rPr>
              <a:t>w</a:t>
            </a:r>
            <a:r>
              <a:rPr dirty="0" sz="1600" spc="-15">
                <a:latin typeface="Arial"/>
                <a:cs typeface="Arial"/>
              </a:rPr>
              <a:t>er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747254" y="3016757"/>
            <a:ext cx="0" cy="481330"/>
          </a:xfrm>
          <a:custGeom>
            <a:avLst/>
            <a:gdLst/>
            <a:ahLst/>
            <a:cxnLst/>
            <a:rect l="l" t="t" r="r" b="b"/>
            <a:pathLst>
              <a:path w="0" h="481329">
                <a:moveTo>
                  <a:pt x="0" y="0"/>
                </a:moveTo>
                <a:lnTo>
                  <a:pt x="0" y="481203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007918" y="2012111"/>
            <a:ext cx="1457325" cy="9601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</a:pPr>
            <a:r>
              <a:rPr dirty="0" sz="1600" spc="-20">
                <a:latin typeface="Arial"/>
                <a:cs typeface="Arial"/>
              </a:rPr>
              <a:t>Co</a:t>
            </a:r>
            <a:r>
              <a:rPr dirty="0" sz="1600" spc="-15">
                <a:latin typeface="Arial"/>
                <a:cs typeface="Arial"/>
              </a:rPr>
              <a:t>mm</a:t>
            </a:r>
            <a:r>
              <a:rPr dirty="0" sz="1600" spc="-15">
                <a:latin typeface="Arial"/>
                <a:cs typeface="Arial"/>
              </a:rPr>
              <a:t>un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0">
                <a:latin typeface="Arial"/>
                <a:cs typeface="Arial"/>
              </a:rPr>
              <a:t>ty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org.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f</a:t>
            </a:r>
            <a:r>
              <a:rPr dirty="0" sz="1600">
                <a:latin typeface="Arial"/>
                <a:cs typeface="Arial"/>
              </a:rPr>
              <a:t>il</a:t>
            </a:r>
            <a:r>
              <a:rPr dirty="0" sz="1600" spc="-15">
                <a:latin typeface="Arial"/>
                <a:cs typeface="Arial"/>
              </a:rPr>
              <a:t>e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fo</a:t>
            </a:r>
            <a:r>
              <a:rPr dirty="0" sz="1600" spc="-15">
                <a:latin typeface="Arial"/>
                <a:cs typeface="Arial"/>
              </a:rPr>
              <a:t>r</a:t>
            </a:r>
            <a:r>
              <a:rPr dirty="0" sz="1600" spc="-15">
                <a:latin typeface="Arial"/>
                <a:cs typeface="Arial"/>
              </a:rPr>
              <a:t>m</a:t>
            </a:r>
            <a:r>
              <a:rPr dirty="0" sz="1600" spc="-15">
                <a:latin typeface="Arial"/>
                <a:cs typeface="Arial"/>
              </a:rPr>
              <a:t>al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15">
                <a:latin typeface="Arial"/>
                <a:cs typeface="Arial"/>
              </a:rPr>
              <a:t>m</a:t>
            </a:r>
            <a:r>
              <a:rPr dirty="0" sz="1600" spc="-15">
                <a:latin typeface="Arial"/>
                <a:cs typeface="Arial"/>
              </a:rPr>
              <a:t>p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5">
                <a:latin typeface="Arial"/>
                <a:cs typeface="Arial"/>
              </a:rPr>
              <a:t>a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n</a:t>
            </a:r>
            <a:r>
              <a:rPr dirty="0" sz="1600" spc="-5">
                <a:latin typeface="Arial"/>
                <a:cs typeface="Arial"/>
              </a:rPr>
              <a:t>t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30">
                <a:latin typeface="Arial"/>
                <a:cs typeface="Arial"/>
              </a:rPr>
              <a:t>w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0">
                <a:latin typeface="Arial"/>
                <a:cs typeface="Arial"/>
              </a:rPr>
              <a:t>th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D</a:t>
            </a:r>
            <a:r>
              <a:rPr dirty="0" sz="1600" spc="-25">
                <a:latin typeface="Arial"/>
                <a:cs typeface="Arial"/>
              </a:rPr>
              <a:t>O</a:t>
            </a:r>
            <a:r>
              <a:rPr dirty="0" sz="1600" spc="-10">
                <a:latin typeface="Arial"/>
                <a:cs typeface="Arial"/>
              </a:rPr>
              <a:t>J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98474" y="5217685"/>
            <a:ext cx="2703195" cy="7162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1460" marR="5080" indent="-239395">
              <a:lnSpc>
                <a:spcPct val="100000"/>
              </a:lnSpc>
            </a:pPr>
            <a:r>
              <a:rPr dirty="0" sz="1600" spc="-10">
                <a:solidFill>
                  <a:srgbClr val="464646"/>
                </a:solidFill>
                <a:latin typeface="Arial"/>
                <a:cs typeface="Arial"/>
              </a:rPr>
              <a:t>EBJ</a:t>
            </a:r>
            <a:r>
              <a:rPr dirty="0" sz="16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ta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0">
                <a:latin typeface="Arial"/>
                <a:cs typeface="Arial"/>
              </a:rPr>
              <a:t>k</a:t>
            </a:r>
            <a:r>
              <a:rPr dirty="0" sz="1600" spc="1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fo</a:t>
            </a:r>
            <a:r>
              <a:rPr dirty="0" sz="1600" spc="-15">
                <a:latin typeface="Arial"/>
                <a:cs typeface="Arial"/>
              </a:rPr>
              <a:t>r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(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5">
                <a:latin typeface="Arial"/>
                <a:cs typeface="Arial"/>
              </a:rPr>
              <a:t>e</a:t>
            </a:r>
            <a:r>
              <a:rPr dirty="0" sz="1600" spc="-10">
                <a:latin typeface="Arial"/>
                <a:cs typeface="Arial"/>
              </a:rPr>
              <a:t>d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b</a:t>
            </a:r>
            <a:r>
              <a:rPr dirty="0" sz="1600" spc="-10">
                <a:latin typeface="Arial"/>
                <a:cs typeface="Arial"/>
              </a:rPr>
              <a:t>y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MAPB)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d</a:t>
            </a:r>
            <a:r>
              <a:rPr dirty="0" sz="1600" spc="-5">
                <a:latin typeface="Arial"/>
                <a:cs typeface="Arial"/>
              </a:rPr>
              <a:t>is</a:t>
            </a:r>
            <a:r>
              <a:rPr dirty="0" sz="1600" spc="-5">
                <a:latin typeface="Arial"/>
                <a:cs typeface="Arial"/>
              </a:rPr>
              <a:t>t</a:t>
            </a:r>
            <a:r>
              <a:rPr dirty="0" sz="1600" spc="-15">
                <a:latin typeface="Arial"/>
                <a:cs typeface="Arial"/>
              </a:rPr>
              <a:t>r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bute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C</a:t>
            </a:r>
            <a:r>
              <a:rPr dirty="0" sz="1600" spc="-15">
                <a:latin typeface="Arial"/>
                <a:cs typeface="Arial"/>
              </a:rPr>
              <a:t>P</a:t>
            </a:r>
            <a:r>
              <a:rPr dirty="0" sz="1600" spc="-20">
                <a:latin typeface="Arial"/>
                <a:cs typeface="Arial"/>
              </a:rPr>
              <a:t>R</a:t>
            </a:r>
            <a:r>
              <a:rPr dirty="0" sz="1600" spc="-15">
                <a:latin typeface="Arial"/>
                <a:cs typeface="Arial"/>
              </a:rPr>
              <a:t>B</a:t>
            </a:r>
            <a:r>
              <a:rPr dirty="0" sz="1600" spc="-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refor</a:t>
            </a:r>
            <a:r>
              <a:rPr dirty="0" sz="1600" spc="-15">
                <a:latin typeface="Arial"/>
                <a:cs typeface="Arial"/>
              </a:rPr>
              <a:t>m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Re</a:t>
            </a:r>
            <a:r>
              <a:rPr dirty="0" sz="1600" spc="-5">
                <a:latin typeface="Arial"/>
                <a:cs typeface="Arial"/>
              </a:rPr>
              <a:t>c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15">
                <a:latin typeface="Arial"/>
                <a:cs typeface="Arial"/>
              </a:rPr>
              <a:t>mm</a:t>
            </a:r>
            <a:r>
              <a:rPr dirty="0" sz="1600" spc="-15">
                <a:latin typeface="Arial"/>
                <a:cs typeface="Arial"/>
              </a:rPr>
              <a:t>endat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on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2017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412251" y="2473438"/>
            <a:ext cx="2438400" cy="4724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 marR="5080" indent="-71755">
              <a:lnSpc>
                <a:spcPct val="100000"/>
              </a:lnSpc>
            </a:pPr>
            <a:r>
              <a:rPr dirty="0" sz="1600" spc="-20">
                <a:solidFill>
                  <a:srgbClr val="464646"/>
                </a:solidFill>
                <a:latin typeface="Arial"/>
                <a:cs typeface="Arial"/>
              </a:rPr>
              <a:t>Ch</a:t>
            </a:r>
            <a:r>
              <a:rPr dirty="0" sz="16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1600" spc="-1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16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16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1600" spc="-20">
                <a:solidFill>
                  <a:srgbClr val="464646"/>
                </a:solidFill>
                <a:latin typeface="Arial"/>
                <a:cs typeface="Arial"/>
              </a:rPr>
              <a:t>Ha</a:t>
            </a:r>
            <a:r>
              <a:rPr dirty="0" sz="16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1600" spc="-5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16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1600" spc="-15">
                <a:solidFill>
                  <a:srgbClr val="464646"/>
                </a:solidFill>
                <a:latin typeface="Arial"/>
                <a:cs typeface="Arial"/>
              </a:rPr>
              <a:t>beg</a:t>
            </a:r>
            <a:r>
              <a:rPr dirty="0" sz="16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1600" spc="-1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1600" spc="-1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16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1600" spc="-15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1600" spc="-15">
                <a:solidFill>
                  <a:srgbClr val="464646"/>
                </a:solidFill>
                <a:latin typeface="Arial"/>
                <a:cs typeface="Arial"/>
              </a:rPr>
              <a:t>eet</a:t>
            </a:r>
            <a:r>
              <a:rPr dirty="0" sz="16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1600" spc="-15">
                <a:solidFill>
                  <a:srgbClr val="464646"/>
                </a:solidFill>
                <a:latin typeface="Arial"/>
                <a:cs typeface="Arial"/>
              </a:rPr>
              <a:t>ngs</a:t>
            </a:r>
            <a:r>
              <a:rPr dirty="0" sz="16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1600" spc="-3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160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1600" spc="-10">
                <a:solidFill>
                  <a:srgbClr val="464646"/>
                </a:solidFill>
                <a:latin typeface="Arial"/>
                <a:cs typeface="Arial"/>
              </a:rPr>
              <a:t>th</a:t>
            </a:r>
            <a:r>
              <a:rPr dirty="0" sz="16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1600" spc="-1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1600">
                <a:solidFill>
                  <a:srgbClr val="464646"/>
                </a:solidFill>
                <a:latin typeface="Arial"/>
                <a:cs typeface="Arial"/>
              </a:rPr>
              <a:t>lic</a:t>
            </a:r>
            <a:r>
              <a:rPr dirty="0" sz="1600" spc="-1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1600" spc="-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1600" spc="-15">
                <a:solidFill>
                  <a:srgbClr val="464646"/>
                </a:solidFill>
                <a:latin typeface="Arial"/>
                <a:cs typeface="Arial"/>
              </a:rPr>
              <a:t>refor</a:t>
            </a:r>
            <a:r>
              <a:rPr dirty="0" sz="1600" spc="-15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16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1600" spc="-15">
                <a:solidFill>
                  <a:srgbClr val="464646"/>
                </a:solidFill>
                <a:latin typeface="Arial"/>
                <a:cs typeface="Arial"/>
              </a:rPr>
              <a:t>groups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0653521" y="3018282"/>
            <a:ext cx="0" cy="481330"/>
          </a:xfrm>
          <a:custGeom>
            <a:avLst/>
            <a:gdLst/>
            <a:ahLst/>
            <a:cxnLst/>
            <a:rect l="l" t="t" r="r" b="b"/>
            <a:pathLst>
              <a:path w="0" h="481329">
                <a:moveTo>
                  <a:pt x="0" y="0"/>
                </a:moveTo>
                <a:lnTo>
                  <a:pt x="0" y="481203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661335" y="2022122"/>
            <a:ext cx="1988820" cy="9601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Fata</a:t>
            </a:r>
            <a:r>
              <a:rPr dirty="0" sz="1600" spc="-5">
                <a:latin typeface="Arial"/>
                <a:cs typeface="Arial"/>
              </a:rPr>
              <a:t>l</a:t>
            </a:r>
            <a:r>
              <a:rPr dirty="0" sz="1600" spc="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po</a:t>
            </a:r>
            <a:r>
              <a:rPr dirty="0" sz="1600">
                <a:latin typeface="Arial"/>
                <a:cs typeface="Arial"/>
              </a:rPr>
              <a:t>lic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5">
                <a:latin typeface="Arial"/>
                <a:cs typeface="Arial"/>
              </a:rPr>
              <a:t>hoot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ngs</a:t>
            </a:r>
            <a:r>
              <a:rPr dirty="0" sz="1600" spc="-15">
                <a:latin typeface="Arial"/>
                <a:cs typeface="Arial"/>
              </a:rPr>
              <a:t> o</a:t>
            </a:r>
            <a:r>
              <a:rPr dirty="0" sz="1600" spc="-5">
                <a:latin typeface="Arial"/>
                <a:cs typeface="Arial"/>
              </a:rPr>
              <a:t>f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Etta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Co</a:t>
            </a:r>
            <a:r>
              <a:rPr dirty="0" sz="1600">
                <a:latin typeface="Arial"/>
                <a:cs typeface="Arial"/>
              </a:rPr>
              <a:t>lli</a:t>
            </a:r>
            <a:r>
              <a:rPr dirty="0" sz="1600" spc="-15">
                <a:latin typeface="Arial"/>
                <a:cs typeface="Arial"/>
              </a:rPr>
              <a:t>n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and</a:t>
            </a:r>
            <a:r>
              <a:rPr dirty="0" sz="1600" spc="-15">
                <a:latin typeface="Arial"/>
                <a:cs typeface="Arial"/>
              </a:rPr>
              <a:t> Da</a:t>
            </a:r>
            <a:r>
              <a:rPr dirty="0" sz="1600" spc="-5">
                <a:latin typeface="Arial"/>
                <a:cs typeface="Arial"/>
              </a:rPr>
              <a:t>vi</a:t>
            </a:r>
            <a:r>
              <a:rPr dirty="0" sz="1600" spc="-10">
                <a:latin typeface="Arial"/>
                <a:cs typeface="Arial"/>
              </a:rPr>
              <a:t>d</a:t>
            </a:r>
            <a:r>
              <a:rPr dirty="0" sz="1600" spc="-1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Hor</a:t>
            </a:r>
            <a:r>
              <a:rPr dirty="0" sz="1600" spc="-10">
                <a:latin typeface="Arial"/>
                <a:cs typeface="Arial"/>
              </a:rPr>
              <a:t>ton,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ct val="100000"/>
              </a:lnSpc>
            </a:pPr>
            <a:r>
              <a:rPr dirty="0" sz="1600" spc="-15">
                <a:latin typeface="Arial"/>
                <a:cs typeface="Arial"/>
              </a:rPr>
              <a:t>age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7</a:t>
            </a:r>
            <a:r>
              <a:rPr dirty="0" sz="1600" spc="-10">
                <a:latin typeface="Arial"/>
                <a:cs typeface="Arial"/>
              </a:rPr>
              <a:t>0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&amp;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81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633465" y="3044189"/>
            <a:ext cx="0" cy="481330"/>
          </a:xfrm>
          <a:custGeom>
            <a:avLst/>
            <a:gdLst/>
            <a:ahLst/>
            <a:cxnLst/>
            <a:rect l="l" t="t" r="r" b="b"/>
            <a:pathLst>
              <a:path w="0" h="481329">
                <a:moveTo>
                  <a:pt x="0" y="0"/>
                </a:moveTo>
                <a:lnTo>
                  <a:pt x="0" y="481203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49523" y="2020281"/>
            <a:ext cx="1912620" cy="9601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 indent="-1270">
              <a:lnSpc>
                <a:spcPct val="100000"/>
              </a:lnSpc>
            </a:pPr>
            <a:r>
              <a:rPr dirty="0" sz="1600" spc="-20">
                <a:latin typeface="Arial"/>
                <a:cs typeface="Arial"/>
              </a:rPr>
              <a:t>Co</a:t>
            </a:r>
            <a:r>
              <a:rPr dirty="0" sz="1600" spc="-15">
                <a:latin typeface="Arial"/>
                <a:cs typeface="Arial"/>
              </a:rPr>
              <a:t>mm</a:t>
            </a:r>
            <a:r>
              <a:rPr dirty="0" sz="1600" spc="-15">
                <a:latin typeface="Arial"/>
                <a:cs typeface="Arial"/>
              </a:rPr>
              <a:t>un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0">
                <a:latin typeface="Arial"/>
                <a:cs typeface="Arial"/>
              </a:rPr>
              <a:t>ty</a:t>
            </a:r>
            <a:r>
              <a:rPr dirty="0" sz="160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l</a:t>
            </a:r>
            <a:r>
              <a:rPr dirty="0" sz="1600" spc="-15">
                <a:latin typeface="Arial"/>
                <a:cs typeface="Arial"/>
              </a:rPr>
              <a:t>eader</a:t>
            </a:r>
            <a:r>
              <a:rPr dirty="0" sz="1600" spc="-10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pet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5">
                <a:latin typeface="Arial"/>
                <a:cs typeface="Arial"/>
              </a:rPr>
              <a:t>t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10">
                <a:latin typeface="Arial"/>
                <a:cs typeface="Arial"/>
              </a:rPr>
              <a:t>n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for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po</a:t>
            </a:r>
            <a:r>
              <a:rPr dirty="0" sz="1600">
                <a:latin typeface="Arial"/>
                <a:cs typeface="Arial"/>
              </a:rPr>
              <a:t>lic</a:t>
            </a:r>
            <a:r>
              <a:rPr dirty="0" sz="1600" spc="-10">
                <a:latin typeface="Arial"/>
                <a:cs typeface="Arial"/>
              </a:rPr>
              <a:t>e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o</a:t>
            </a:r>
            <a:r>
              <a:rPr dirty="0" sz="1600" spc="-5">
                <a:latin typeface="Arial"/>
                <a:cs typeface="Arial"/>
              </a:rPr>
              <a:t>v</a:t>
            </a:r>
            <a:r>
              <a:rPr dirty="0" sz="1600" spc="-15">
                <a:latin typeface="Arial"/>
                <a:cs typeface="Arial"/>
              </a:rPr>
              <a:t>er</a:t>
            </a:r>
            <a:r>
              <a:rPr dirty="0" sz="1600" spc="-5">
                <a:latin typeface="Arial"/>
                <a:cs typeface="Arial"/>
              </a:rPr>
              <a:t>si</a:t>
            </a:r>
            <a:r>
              <a:rPr dirty="0" sz="1600" spc="-15">
                <a:latin typeface="Arial"/>
                <a:cs typeface="Arial"/>
              </a:rPr>
              <a:t>gh</a:t>
            </a:r>
            <a:r>
              <a:rPr dirty="0" sz="1600" spc="-5">
                <a:latin typeface="Arial"/>
                <a:cs typeface="Arial"/>
              </a:rPr>
              <a:t>t</a:t>
            </a:r>
            <a:r>
              <a:rPr dirty="0" sz="1600" spc="-5">
                <a:latin typeface="Arial"/>
                <a:cs typeface="Arial"/>
              </a:rPr>
              <a:t> </a:t>
            </a:r>
            <a:r>
              <a:rPr dirty="0" sz="1600" spc="-15">
                <a:latin typeface="Arial"/>
                <a:cs typeface="Arial"/>
              </a:rPr>
              <a:t>afte</a:t>
            </a:r>
            <a:r>
              <a:rPr dirty="0" sz="1600" spc="-10">
                <a:latin typeface="Arial"/>
                <a:cs typeface="Arial"/>
              </a:rPr>
              <a:t>r</a:t>
            </a:r>
            <a:r>
              <a:rPr dirty="0" sz="1600" spc="2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5">
                <a:latin typeface="Arial"/>
                <a:cs typeface="Arial"/>
              </a:rPr>
              <a:t>er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es</a:t>
            </a:r>
            <a:r>
              <a:rPr dirty="0" sz="1600" spc="-15">
                <a:latin typeface="Arial"/>
                <a:cs typeface="Arial"/>
              </a:rPr>
              <a:t> o</a:t>
            </a:r>
            <a:r>
              <a:rPr dirty="0" sz="1600" spc="-5">
                <a:latin typeface="Arial"/>
                <a:cs typeface="Arial"/>
              </a:rPr>
              <a:t>f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15">
                <a:latin typeface="Arial"/>
                <a:cs typeface="Arial"/>
              </a:rPr>
              <a:t>hoot</a:t>
            </a:r>
            <a:r>
              <a:rPr dirty="0" sz="1600">
                <a:latin typeface="Arial"/>
                <a:cs typeface="Arial"/>
              </a:rPr>
              <a:t>i</a:t>
            </a:r>
            <a:r>
              <a:rPr dirty="0" sz="1600" spc="-15">
                <a:latin typeface="Arial"/>
                <a:cs typeface="Arial"/>
              </a:rPr>
              <a:t>ng</a:t>
            </a:r>
            <a:r>
              <a:rPr dirty="0" sz="1600" spc="-5">
                <a:latin typeface="Arial"/>
                <a:cs typeface="Arial"/>
              </a:rPr>
              <a:t>s</a:t>
            </a:r>
            <a:r>
              <a:rPr dirty="0" sz="1600" spc="-5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521713" y="3044189"/>
            <a:ext cx="0" cy="481330"/>
          </a:xfrm>
          <a:custGeom>
            <a:avLst/>
            <a:gdLst/>
            <a:ahLst/>
            <a:cxnLst/>
            <a:rect l="l" t="t" r="r" b="b"/>
            <a:pathLst>
              <a:path w="0" h="481329">
                <a:moveTo>
                  <a:pt x="0" y="0"/>
                </a:moveTo>
                <a:lnTo>
                  <a:pt x="0" y="481203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612641" y="3045714"/>
            <a:ext cx="0" cy="481330"/>
          </a:xfrm>
          <a:custGeom>
            <a:avLst/>
            <a:gdLst/>
            <a:ahLst/>
            <a:cxnLst/>
            <a:rect l="l" t="t" r="r" b="b"/>
            <a:pathLst>
              <a:path w="0" h="481329">
                <a:moveTo>
                  <a:pt x="0" y="0"/>
                </a:moveTo>
                <a:lnTo>
                  <a:pt x="0" y="481203"/>
                </a:lnTo>
              </a:path>
            </a:pathLst>
          </a:custGeom>
          <a:ln w="38100">
            <a:solidFill>
              <a:srgbClr val="D0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2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6887" y="209179"/>
            <a:ext cx="7668895" cy="923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4650"/>
              </a:lnSpc>
            </a:pP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TH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40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TRUS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PROBL</a:t>
            </a:r>
            <a:r>
              <a:rPr dirty="0" sz="4000" spc="-3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4000" spc="-15" b="1">
                <a:solidFill>
                  <a:srgbClr val="464646"/>
                </a:solidFill>
                <a:latin typeface="Arial"/>
                <a:cs typeface="Arial"/>
              </a:rPr>
              <a:t>:</a:t>
            </a:r>
            <a:r>
              <a:rPr dirty="0" sz="4000" spc="4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35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4000" spc="-40" b="1">
                <a:solidFill>
                  <a:srgbClr val="464646"/>
                </a:solidFill>
                <a:latin typeface="Arial"/>
                <a:cs typeface="Arial"/>
              </a:rPr>
              <a:t>AR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0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000" spc="-25" b="1">
                <a:solidFill>
                  <a:srgbClr val="464646"/>
                </a:solidFill>
                <a:latin typeface="Arial"/>
                <a:cs typeface="Arial"/>
              </a:rPr>
              <a:t>2</a:t>
            </a:r>
            <a:endParaRPr sz="4000">
              <a:latin typeface="Arial"/>
              <a:cs typeface="Arial"/>
            </a:endParaRPr>
          </a:p>
          <a:p>
            <a:pPr marL="12700">
              <a:lnSpc>
                <a:spcPts val="3210"/>
              </a:lnSpc>
            </a:pP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iti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zen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8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8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ev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8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oard</a:t>
            </a:r>
            <a:r>
              <a:rPr dirty="0" sz="28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Learn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ng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70707" y="1612558"/>
            <a:ext cx="9712960" cy="4631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ou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ove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gh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goa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re</a:t>
            </a:r>
            <a:r>
              <a:rPr dirty="0" sz="24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be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ll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acco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shed.</a:t>
            </a:r>
            <a:endParaRPr sz="2400">
              <a:latin typeface="Arial"/>
              <a:cs typeface="Arial"/>
            </a:endParaRPr>
          </a:p>
          <a:p>
            <a:pPr marL="213360" indent="-200660">
              <a:lnSpc>
                <a:spcPct val="100000"/>
              </a:lnSpc>
              <a:spcBef>
                <a:spcPts val="1689"/>
              </a:spcBef>
              <a:buClr>
                <a:srgbClr val="464646"/>
              </a:buClr>
              <a:buFont typeface="Arial"/>
              <a:buChar char="•"/>
              <a:tabLst>
                <a:tab pos="213995" algn="l"/>
              </a:tabLst>
            </a:pP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nvo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pac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ocess</a:t>
            </a:r>
            <a:endParaRPr sz="2400">
              <a:latin typeface="Arial"/>
              <a:cs typeface="Arial"/>
            </a:endParaRPr>
          </a:p>
          <a:p>
            <a:pPr lvl="1" marL="684530" indent="-473709">
              <a:lnSpc>
                <a:spcPct val="100000"/>
              </a:lnSpc>
              <a:spcBef>
                <a:spcPts val="310"/>
              </a:spcBef>
              <a:buClr>
                <a:srgbClr val="464646"/>
              </a:buClr>
              <a:buFont typeface="Arial"/>
              <a:buChar char="—"/>
              <a:tabLst>
                <a:tab pos="685165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ab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e.</a:t>
            </a:r>
            <a:endParaRPr sz="2400">
              <a:latin typeface="Arial"/>
              <a:cs typeface="Arial"/>
            </a:endParaRPr>
          </a:p>
          <a:p>
            <a:pPr lvl="1" marL="684530" indent="-473709">
              <a:lnSpc>
                <a:spcPct val="100000"/>
              </a:lnSpc>
              <a:spcBef>
                <a:spcPts val="1510"/>
              </a:spcBef>
              <a:buClr>
                <a:srgbClr val="464646"/>
              </a:buClr>
              <a:buFont typeface="Arial"/>
              <a:buChar char="—"/>
              <a:tabLst>
                <a:tab pos="685165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de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peop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688975" indent="-473709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—"/>
              <a:tabLst>
                <a:tab pos="68961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i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i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i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 i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4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bee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ed.</a:t>
            </a:r>
            <a:endParaRPr sz="2400">
              <a:latin typeface="Arial"/>
              <a:cs typeface="Arial"/>
            </a:endParaRPr>
          </a:p>
          <a:p>
            <a:pPr lvl="2" marL="904240" indent="-342900">
              <a:lnSpc>
                <a:spcPct val="100000"/>
              </a:lnSpc>
              <a:spcBef>
                <a:spcPts val="505"/>
              </a:spcBef>
              <a:buClr>
                <a:srgbClr val="464646"/>
              </a:buClr>
              <a:buFont typeface="Arial"/>
              <a:buChar char="•"/>
              <a:tabLst>
                <a:tab pos="904240" algn="l"/>
              </a:tabLst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doe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ag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h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e.</a:t>
            </a:r>
            <a:endParaRPr sz="2400">
              <a:latin typeface="Arial"/>
              <a:cs typeface="Arial"/>
            </a:endParaRPr>
          </a:p>
          <a:p>
            <a:pPr lvl="2" marL="904240" indent="-342900">
              <a:lnSpc>
                <a:spcPct val="100000"/>
              </a:lnSpc>
              <a:spcBef>
                <a:spcPts val="1689"/>
              </a:spcBef>
              <a:buClr>
                <a:srgbClr val="464646"/>
              </a:buClr>
              <a:buFont typeface="Arial"/>
              <a:buChar char="•"/>
              <a:tabLst>
                <a:tab pos="904240" algn="l"/>
              </a:tabLst>
            </a:pP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gno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eque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add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d.</a:t>
            </a:r>
            <a:endParaRPr sz="2400">
              <a:latin typeface="Arial"/>
              <a:cs typeface="Arial"/>
            </a:endParaRPr>
          </a:p>
          <a:p>
            <a:pPr lvl="2" marL="904240" indent="-3429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90424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eque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a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gno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ed.</a:t>
            </a:r>
            <a:endParaRPr sz="2400">
              <a:latin typeface="Arial"/>
              <a:cs typeface="Arial"/>
            </a:endParaRPr>
          </a:p>
          <a:p>
            <a:pPr lvl="2" marL="904240" indent="-342900">
              <a:lnSpc>
                <a:spcPct val="100000"/>
              </a:lnSpc>
              <a:spcBef>
                <a:spcPts val="1700"/>
              </a:spcBef>
              <a:buClr>
                <a:srgbClr val="464646"/>
              </a:buClr>
              <a:buFont typeface="Arial"/>
              <a:buChar char="•"/>
              <a:tabLst>
                <a:tab pos="90424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 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-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’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049" y="764379"/>
            <a:ext cx="10281920" cy="5454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iti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zen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8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li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800" spc="-2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3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ev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8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oard</a:t>
            </a:r>
            <a:r>
              <a:rPr dirty="0" sz="28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Learn</a:t>
            </a:r>
            <a:r>
              <a:rPr dirty="0" sz="28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800" spc="-15">
                <a:solidFill>
                  <a:srgbClr val="464646"/>
                </a:solidFill>
                <a:latin typeface="Arial"/>
                <a:cs typeface="Arial"/>
              </a:rPr>
              <a:t>ng</a:t>
            </a:r>
            <a:endParaRPr sz="2800">
              <a:latin typeface="Arial"/>
              <a:cs typeface="Arial"/>
            </a:endParaRPr>
          </a:p>
          <a:p>
            <a:pPr marL="240665" indent="-202565">
              <a:lnSpc>
                <a:spcPct val="100000"/>
              </a:lnSpc>
              <a:spcBef>
                <a:spcPts val="1590"/>
              </a:spcBef>
              <a:buClr>
                <a:srgbClr val="46464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pac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cy</a:t>
            </a:r>
            <a:endParaRPr sz="2400">
              <a:latin typeface="Arial"/>
              <a:cs typeface="Arial"/>
            </a:endParaRPr>
          </a:p>
          <a:p>
            <a:pPr lvl="1" marL="705485" indent="-473709">
              <a:lnSpc>
                <a:spcPct val="100000"/>
              </a:lnSpc>
              <a:buClr>
                <a:srgbClr val="464646"/>
              </a:buClr>
              <a:buFont typeface="Arial"/>
              <a:buChar char="—"/>
              <a:tabLst>
                <a:tab pos="70612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a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ke 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lvl="1" marL="679450" indent="-473709">
              <a:lnSpc>
                <a:spcPct val="100000"/>
              </a:lnSpc>
              <a:buClr>
                <a:srgbClr val="464646"/>
              </a:buClr>
              <a:buFont typeface="Arial"/>
              <a:buChar char="—"/>
              <a:tabLst>
                <a:tab pos="680085" algn="l"/>
              </a:tabLst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La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ck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ana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yz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e.</a:t>
            </a:r>
            <a:endParaRPr sz="2400">
              <a:latin typeface="Arial"/>
              <a:cs typeface="Arial"/>
            </a:endParaRPr>
          </a:p>
          <a:p>
            <a:pPr marL="240665" indent="-202565">
              <a:lnSpc>
                <a:spcPct val="100000"/>
              </a:lnSpc>
              <a:spcBef>
                <a:spcPts val="1090"/>
              </a:spcBef>
              <a:buClr>
                <a:srgbClr val="46464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eedo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onduc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ndependen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nves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ons</a:t>
            </a:r>
            <a:endParaRPr sz="2400">
              <a:latin typeface="Arial"/>
              <a:cs typeface="Arial"/>
            </a:endParaRPr>
          </a:p>
          <a:p>
            <a:pPr lvl="1" marL="765175" indent="-474345">
              <a:lnSpc>
                <a:spcPct val="100000"/>
              </a:lnSpc>
              <a:buClr>
                <a:srgbClr val="464646"/>
              </a:buClr>
              <a:buFont typeface="Arial"/>
              <a:buChar char="—"/>
              <a:tabLst>
                <a:tab pos="76581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ai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ubpoen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36220">
              <a:lnSpc>
                <a:spcPct val="100000"/>
              </a:lnSpc>
              <a:spcBef>
                <a:spcPts val="300"/>
              </a:spcBef>
              <a:tabLst>
                <a:tab pos="709930" algn="l"/>
              </a:tabLst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—	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x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se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budge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neede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2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ondu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39395" indent="-202565">
              <a:lnSpc>
                <a:spcPct val="100000"/>
              </a:lnSpc>
              <a:spcBef>
                <a:spcPts val="1200"/>
              </a:spcBef>
              <a:buClr>
                <a:srgbClr val="464646"/>
              </a:buClr>
              <a:buFont typeface="Arial"/>
              <a:buChar char="•"/>
              <a:tabLst>
                <a:tab pos="240029" algn="l"/>
              </a:tabLst>
            </a:pP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ty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Engage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ent</a:t>
            </a:r>
            <a:endParaRPr sz="2400">
              <a:latin typeface="Arial"/>
              <a:cs typeface="Arial"/>
            </a:endParaRPr>
          </a:p>
          <a:p>
            <a:pPr lvl="1" marL="708660" indent="-469265">
              <a:lnSpc>
                <a:spcPct val="100000"/>
              </a:lnSpc>
              <a:buClr>
                <a:srgbClr val="464646"/>
              </a:buClr>
              <a:buFont typeface="Arial"/>
              <a:buChar char="—"/>
              <a:tabLst>
                <a:tab pos="713740" algn="l"/>
              </a:tabLst>
            </a:pP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-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go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k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oade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no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ff.</a:t>
            </a:r>
            <a:endParaRPr sz="2400">
              <a:latin typeface="Arial"/>
              <a:cs typeface="Arial"/>
            </a:endParaRPr>
          </a:p>
          <a:p>
            <a:pPr lvl="1" marL="708660" marR="5080" indent="-472440">
              <a:lnSpc>
                <a:spcPct val="100000"/>
              </a:lnSpc>
              <a:spcBef>
                <a:spcPts val="300"/>
              </a:spcBef>
              <a:buClr>
                <a:srgbClr val="464646"/>
              </a:buClr>
              <a:buFont typeface="Arial"/>
              <a:buChar char="—"/>
              <a:tabLst>
                <a:tab pos="710565" algn="l"/>
              </a:tabLst>
            </a:pP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v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-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ce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bu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,</a:t>
            </a:r>
            <a:r>
              <a:rPr dirty="0" sz="2400" spc="4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g</a:t>
            </a:r>
            <a:r>
              <a:rPr dirty="0" sz="2400" spc="3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“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w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ng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”</a:t>
            </a:r>
            <a:r>
              <a:rPr dirty="0" sz="2400" spc="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sys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240665" indent="-202565">
              <a:lnSpc>
                <a:spcPct val="100000"/>
              </a:lnSpc>
              <a:spcBef>
                <a:spcPts val="1105"/>
              </a:spcBef>
              <a:buClr>
                <a:srgbClr val="464646"/>
              </a:buClr>
              <a:buFont typeface="Arial"/>
              <a:buChar char="•"/>
              <a:tabLst>
                <a:tab pos="241300" algn="l"/>
              </a:tabLst>
            </a:pP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1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ess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ona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ff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xpe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rt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5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5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 b="1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20" b="1">
                <a:solidFill>
                  <a:srgbClr val="464646"/>
                </a:solidFill>
                <a:latin typeface="Arial"/>
                <a:cs typeface="Arial"/>
              </a:rPr>
              <a:t>udget</a:t>
            </a:r>
            <a:endParaRPr sz="2400">
              <a:latin typeface="Arial"/>
              <a:cs typeface="Arial"/>
            </a:endParaRPr>
          </a:p>
          <a:p>
            <a:pPr marL="240665">
              <a:lnSpc>
                <a:spcPts val="2855"/>
              </a:lnSpc>
            </a:pP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Th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e </a:t>
            </a:r>
            <a:r>
              <a:rPr dirty="0" sz="2400" spc="-25">
                <a:solidFill>
                  <a:srgbClr val="464646"/>
                </a:solidFill>
                <a:latin typeface="Arial"/>
                <a:cs typeface="Arial"/>
              </a:rPr>
              <a:t>B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need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p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iona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2400" spc="2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a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3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 spc="-1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be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 iden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y 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an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d</a:t>
            </a:r>
            <a:r>
              <a:rPr dirty="0" sz="2400" spc="10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n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f</a:t>
            </a:r>
            <a:r>
              <a:rPr dirty="0" sz="2400" spc="-20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rm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5487" y="6267111"/>
            <a:ext cx="25317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c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mm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enda</a:t>
            </a:r>
            <a:r>
              <a:rPr dirty="0" sz="2400" spc="5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i</a:t>
            </a:r>
            <a:r>
              <a:rPr dirty="0" sz="2400" spc="-5">
                <a:solidFill>
                  <a:srgbClr val="464646"/>
                </a:solidFill>
                <a:latin typeface="Arial"/>
                <a:cs typeface="Arial"/>
              </a:rPr>
              <a:t>on</a:t>
            </a:r>
            <a:r>
              <a:rPr dirty="0" sz="2400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2400" spc="-10">
                <a:solidFill>
                  <a:srgbClr val="464646"/>
                </a:solidFill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01295">
              <a:lnSpc>
                <a:spcPct val="100000"/>
              </a:lnSpc>
            </a:pPr>
            <a:fld id="{81D60167-4931-47E6-BA6A-407CBD079E47}" type="slidenum">
              <a:rPr dirty="0" spc="-15"/>
              <a:t>7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3308" rIns="0" bIns="0" rtlCol="0" vert="horz">
            <a:spAutoFit/>
          </a:bodyPr>
          <a:lstStyle/>
          <a:p>
            <a:pPr marL="250190">
              <a:lnSpc>
                <a:spcPts val="4760"/>
              </a:lnSpc>
            </a:pPr>
            <a:r>
              <a:rPr dirty="0" spc="-35"/>
              <a:t>TH</a:t>
            </a:r>
            <a:r>
              <a:rPr dirty="0" spc="-30"/>
              <a:t>E</a:t>
            </a:r>
            <a:r>
              <a:rPr dirty="0"/>
              <a:t> </a:t>
            </a:r>
            <a:r>
              <a:rPr dirty="0" spc="-35"/>
              <a:t>TRUS</a:t>
            </a:r>
            <a:r>
              <a:rPr dirty="0" spc="-25"/>
              <a:t>T</a:t>
            </a:r>
            <a:r>
              <a:rPr dirty="0" spc="10"/>
              <a:t> </a:t>
            </a:r>
            <a:r>
              <a:rPr dirty="0" spc="-35"/>
              <a:t>PROBL</a:t>
            </a:r>
            <a:r>
              <a:rPr dirty="0" spc="-30"/>
              <a:t>E</a:t>
            </a:r>
            <a:r>
              <a:rPr dirty="0" spc="-40"/>
              <a:t>M</a:t>
            </a:r>
            <a:r>
              <a:rPr dirty="0" spc="-15"/>
              <a:t>:</a:t>
            </a:r>
            <a:r>
              <a:rPr dirty="0" spc="40"/>
              <a:t> </a:t>
            </a:r>
            <a:r>
              <a:rPr dirty="0" spc="-35"/>
              <a:t>P</a:t>
            </a:r>
            <a:r>
              <a:rPr dirty="0" spc="-40"/>
              <a:t>AR</a:t>
            </a:r>
            <a:r>
              <a:rPr dirty="0" spc="-25"/>
              <a:t>T</a:t>
            </a:r>
            <a:r>
              <a:rPr dirty="0" spc="10"/>
              <a:t> </a:t>
            </a:r>
            <a:r>
              <a:rPr dirty="0" spc="-25"/>
              <a:t>2</a:t>
            </a:r>
            <a:r>
              <a:rPr dirty="0" spc="-15"/>
              <a:t> </a:t>
            </a:r>
            <a:r>
              <a:rPr dirty="0" sz="2800" spc="-10" b="0">
                <a:latin typeface="Arial"/>
                <a:cs typeface="Arial"/>
              </a:rPr>
              <a:t>(con</a:t>
            </a:r>
            <a:r>
              <a:rPr dirty="0" sz="2800" spc="-10" b="0">
                <a:latin typeface="Arial"/>
                <a:cs typeface="Arial"/>
              </a:rPr>
              <a:t>t.)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99389" y="5987587"/>
            <a:ext cx="7258684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500" spc="-15">
                <a:latin typeface="Arial"/>
                <a:cs typeface="Arial"/>
              </a:rPr>
              <a:t>S</a:t>
            </a:r>
            <a:r>
              <a:rPr dirty="0" sz="1500" spc="5">
                <a:latin typeface="Arial"/>
                <a:cs typeface="Arial"/>
              </a:rPr>
              <a:t>ou</a:t>
            </a:r>
            <a:r>
              <a:rPr dirty="0" sz="1500">
                <a:latin typeface="Arial"/>
                <a:cs typeface="Arial"/>
              </a:rPr>
              <a:t>r</a:t>
            </a:r>
            <a:r>
              <a:rPr dirty="0" sz="1500" spc="-5">
                <a:latin typeface="Arial"/>
                <a:cs typeface="Arial"/>
              </a:rPr>
              <a:t>ce</a:t>
            </a:r>
            <a:r>
              <a:rPr dirty="0" sz="1500" spc="-5">
                <a:latin typeface="Arial"/>
                <a:cs typeface="Arial"/>
              </a:rPr>
              <a:t>: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 spc="-15">
                <a:latin typeface="Arial"/>
                <a:cs typeface="Arial"/>
              </a:rPr>
              <a:t>P</a:t>
            </a:r>
            <a:r>
              <a:rPr dirty="0" sz="1500" spc="-5">
                <a:latin typeface="Arial"/>
                <a:cs typeface="Arial"/>
              </a:rPr>
              <a:t>os</a:t>
            </a:r>
            <a:r>
              <a:rPr dirty="0" sz="1500" spc="-5">
                <a:latin typeface="Arial"/>
                <a:cs typeface="Arial"/>
              </a:rPr>
              <a:t>t</a:t>
            </a:r>
            <a:r>
              <a:rPr dirty="0" sz="1500">
                <a:latin typeface="Arial"/>
                <a:cs typeface="Arial"/>
              </a:rPr>
              <a:t>-</a:t>
            </a:r>
            <a:r>
              <a:rPr dirty="0" sz="1500" spc="-5">
                <a:latin typeface="Arial"/>
                <a:cs typeface="Arial"/>
              </a:rPr>
              <a:t>C</a:t>
            </a:r>
            <a:r>
              <a:rPr dirty="0" sz="1500" spc="5">
                <a:latin typeface="Arial"/>
                <a:cs typeface="Arial"/>
              </a:rPr>
              <a:t>ha</a:t>
            </a:r>
            <a:r>
              <a:rPr dirty="0" sz="1500">
                <a:latin typeface="Arial"/>
                <a:cs typeface="Arial"/>
              </a:rPr>
              <a:t>rl</a:t>
            </a:r>
            <a:r>
              <a:rPr dirty="0" sz="1500" spc="-5">
                <a:latin typeface="Arial"/>
                <a:cs typeface="Arial"/>
              </a:rPr>
              <a:t>o</a:t>
            </a:r>
            <a:r>
              <a:rPr dirty="0" sz="1500" spc="-5">
                <a:latin typeface="Arial"/>
                <a:cs typeface="Arial"/>
              </a:rPr>
              <a:t>tt</a:t>
            </a:r>
            <a:r>
              <a:rPr dirty="0" sz="1500" spc="5">
                <a:latin typeface="Arial"/>
                <a:cs typeface="Arial"/>
              </a:rPr>
              <a:t>e</a:t>
            </a:r>
            <a:r>
              <a:rPr dirty="0" sz="1500" spc="-10">
                <a:latin typeface="Arial"/>
                <a:cs typeface="Arial"/>
              </a:rPr>
              <a:t>s</a:t>
            </a:r>
            <a:r>
              <a:rPr dirty="0" sz="1500" spc="-20">
                <a:latin typeface="Arial"/>
                <a:cs typeface="Arial"/>
              </a:rPr>
              <a:t>v</a:t>
            </a:r>
            <a:r>
              <a:rPr dirty="0" sz="1500">
                <a:latin typeface="Arial"/>
                <a:cs typeface="Arial"/>
              </a:rPr>
              <a:t>ille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H</a:t>
            </a:r>
            <a:r>
              <a:rPr dirty="0" sz="1500" spc="-5">
                <a:latin typeface="Arial"/>
                <a:cs typeface="Arial"/>
              </a:rPr>
              <a:t>a</a:t>
            </a:r>
            <a:r>
              <a:rPr dirty="0" sz="1500" spc="-5">
                <a:latin typeface="Arial"/>
                <a:cs typeface="Arial"/>
              </a:rPr>
              <a:t>t</a:t>
            </a:r>
            <a:r>
              <a:rPr dirty="0" sz="1500">
                <a:latin typeface="Arial"/>
                <a:cs typeface="Arial"/>
              </a:rPr>
              <a:t>e</a:t>
            </a:r>
            <a:r>
              <a:rPr dirty="0" sz="1500" spc="-5">
                <a:latin typeface="Arial"/>
                <a:cs typeface="Arial"/>
              </a:rPr>
              <a:t> C</a:t>
            </a:r>
            <a:r>
              <a:rPr dirty="0" sz="1500">
                <a:latin typeface="Arial"/>
                <a:cs typeface="Arial"/>
              </a:rPr>
              <a:t>ri</a:t>
            </a:r>
            <a:r>
              <a:rPr dirty="0" sz="1500" spc="-5">
                <a:latin typeface="Arial"/>
                <a:cs typeface="Arial"/>
              </a:rPr>
              <a:t>m</a:t>
            </a:r>
            <a:r>
              <a:rPr dirty="0" sz="1500" spc="5">
                <a:latin typeface="Arial"/>
                <a:cs typeface="Arial"/>
              </a:rPr>
              <a:t>e</a:t>
            </a:r>
            <a:r>
              <a:rPr dirty="0" sz="1500">
                <a:latin typeface="Arial"/>
                <a:cs typeface="Arial"/>
              </a:rPr>
              <a:t>s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 spc="-15">
                <a:latin typeface="Arial"/>
                <a:cs typeface="Arial"/>
              </a:rPr>
              <a:t>S</a:t>
            </a:r>
            <a:r>
              <a:rPr dirty="0" sz="1500" spc="5">
                <a:latin typeface="Arial"/>
                <a:cs typeface="Arial"/>
              </a:rPr>
              <a:t>u</a:t>
            </a:r>
            <a:r>
              <a:rPr dirty="0" sz="1500" spc="-5">
                <a:latin typeface="Arial"/>
                <a:cs typeface="Arial"/>
              </a:rPr>
              <a:t>mm</a:t>
            </a:r>
            <a:r>
              <a:rPr dirty="0" sz="1500">
                <a:latin typeface="Arial"/>
                <a:cs typeface="Arial"/>
              </a:rPr>
              <a:t>i</a:t>
            </a:r>
            <a:r>
              <a:rPr dirty="0" sz="1500" spc="-5">
                <a:latin typeface="Arial"/>
                <a:cs typeface="Arial"/>
              </a:rPr>
              <a:t>t</a:t>
            </a:r>
            <a:r>
              <a:rPr dirty="0" sz="1500" spc="5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C</a:t>
            </a:r>
            <a:r>
              <a:rPr dirty="0" sz="1500" spc="5">
                <a:latin typeface="Arial"/>
                <a:cs typeface="Arial"/>
              </a:rPr>
              <a:t>oa</a:t>
            </a:r>
            <a:r>
              <a:rPr dirty="0" sz="1500">
                <a:latin typeface="Arial"/>
                <a:cs typeface="Arial"/>
              </a:rPr>
              <a:t>li</a:t>
            </a:r>
            <a:r>
              <a:rPr dirty="0" sz="1500" spc="-5">
                <a:latin typeface="Arial"/>
                <a:cs typeface="Arial"/>
              </a:rPr>
              <a:t>t</a:t>
            </a:r>
            <a:r>
              <a:rPr dirty="0" sz="1500">
                <a:latin typeface="Arial"/>
                <a:cs typeface="Arial"/>
              </a:rPr>
              <a:t>i</a:t>
            </a:r>
            <a:r>
              <a:rPr dirty="0" sz="1500" spc="5">
                <a:latin typeface="Arial"/>
                <a:cs typeface="Arial"/>
              </a:rPr>
              <a:t>o</a:t>
            </a:r>
            <a:r>
              <a:rPr dirty="0" sz="1500">
                <a:latin typeface="Arial"/>
                <a:cs typeface="Arial"/>
              </a:rPr>
              <a:t>n</a:t>
            </a:r>
            <a:r>
              <a:rPr dirty="0" sz="1500" spc="-5">
                <a:latin typeface="Arial"/>
                <a:cs typeface="Arial"/>
              </a:rPr>
              <a:t> R</a:t>
            </a:r>
            <a:r>
              <a:rPr dirty="0" sz="1500" spc="5">
                <a:latin typeface="Arial"/>
                <a:cs typeface="Arial"/>
              </a:rPr>
              <a:t>eco</a:t>
            </a:r>
            <a:r>
              <a:rPr dirty="0" sz="1500" spc="-5">
                <a:latin typeface="Arial"/>
                <a:cs typeface="Arial"/>
              </a:rPr>
              <a:t>mm</a:t>
            </a:r>
            <a:r>
              <a:rPr dirty="0" sz="1500" spc="5">
                <a:latin typeface="Arial"/>
                <a:cs typeface="Arial"/>
              </a:rPr>
              <a:t>enda</a:t>
            </a:r>
            <a:r>
              <a:rPr dirty="0" sz="1500">
                <a:latin typeface="Arial"/>
                <a:cs typeface="Arial"/>
              </a:rPr>
              <a:t>ti</a:t>
            </a:r>
            <a:r>
              <a:rPr dirty="0" sz="1500" spc="5">
                <a:latin typeface="Arial"/>
                <a:cs typeface="Arial"/>
              </a:rPr>
              <a:t>ons</a:t>
            </a:r>
            <a:endParaRPr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500" spc="-5">
                <a:latin typeface="Arial"/>
                <a:cs typeface="Arial"/>
              </a:rPr>
              <a:t>t</a:t>
            </a:r>
            <a:r>
              <a:rPr dirty="0" sz="1500" spc="-5">
                <a:latin typeface="Arial"/>
                <a:cs typeface="Arial"/>
              </a:rPr>
              <a:t>o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t</a:t>
            </a:r>
            <a:r>
              <a:rPr dirty="0" sz="1500" spc="5">
                <a:latin typeface="Arial"/>
                <a:cs typeface="Arial"/>
              </a:rPr>
              <a:t>h</a:t>
            </a:r>
            <a:r>
              <a:rPr dirty="0" sz="1500">
                <a:latin typeface="Arial"/>
                <a:cs typeface="Arial"/>
              </a:rPr>
              <a:t>e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D</a:t>
            </a:r>
            <a:r>
              <a:rPr dirty="0" sz="1500" spc="5">
                <a:latin typeface="Arial"/>
                <a:cs typeface="Arial"/>
              </a:rPr>
              <a:t>epa</a:t>
            </a:r>
            <a:r>
              <a:rPr dirty="0" sz="1500">
                <a:latin typeface="Arial"/>
                <a:cs typeface="Arial"/>
              </a:rPr>
              <a:t>r</a:t>
            </a:r>
            <a:r>
              <a:rPr dirty="0" sz="1500" spc="-5">
                <a:latin typeface="Arial"/>
                <a:cs typeface="Arial"/>
              </a:rPr>
              <a:t>t</a:t>
            </a:r>
            <a:r>
              <a:rPr dirty="0" sz="1500" spc="-5">
                <a:latin typeface="Arial"/>
                <a:cs typeface="Arial"/>
              </a:rPr>
              <a:t>m</a:t>
            </a:r>
            <a:r>
              <a:rPr dirty="0" sz="1500" spc="5">
                <a:latin typeface="Arial"/>
                <a:cs typeface="Arial"/>
              </a:rPr>
              <a:t>en</a:t>
            </a:r>
            <a:r>
              <a:rPr dirty="0" sz="1500">
                <a:latin typeface="Arial"/>
                <a:cs typeface="Arial"/>
              </a:rPr>
              <a:t>t</a:t>
            </a:r>
            <a:r>
              <a:rPr dirty="0" sz="1500" spc="-30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o</a:t>
            </a:r>
            <a:r>
              <a:rPr dirty="0" sz="1500" spc="-5">
                <a:latin typeface="Arial"/>
                <a:cs typeface="Arial"/>
              </a:rPr>
              <a:t>f</a:t>
            </a:r>
            <a:r>
              <a:rPr dirty="0" sz="1500" spc="-10">
                <a:latin typeface="Arial"/>
                <a:cs typeface="Arial"/>
              </a:rPr>
              <a:t> </a:t>
            </a:r>
            <a:r>
              <a:rPr dirty="0" sz="1500" spc="-5">
                <a:latin typeface="Arial"/>
                <a:cs typeface="Arial"/>
              </a:rPr>
              <a:t>Jus</a:t>
            </a:r>
            <a:r>
              <a:rPr dirty="0" sz="1500" spc="-5">
                <a:latin typeface="Arial"/>
                <a:cs typeface="Arial"/>
              </a:rPr>
              <a:t>t</a:t>
            </a:r>
            <a:r>
              <a:rPr dirty="0" sz="1500">
                <a:latin typeface="Arial"/>
                <a:cs typeface="Arial"/>
              </a:rPr>
              <a:t>i</a:t>
            </a:r>
            <a:r>
              <a:rPr dirty="0" sz="1500" spc="-5">
                <a:latin typeface="Arial"/>
                <a:cs typeface="Arial"/>
              </a:rPr>
              <a:t>ce</a:t>
            </a:r>
            <a:r>
              <a:rPr dirty="0" sz="1500" spc="-5">
                <a:latin typeface="Arial"/>
                <a:cs typeface="Arial"/>
              </a:rPr>
              <a:t>,</a:t>
            </a:r>
            <a:r>
              <a:rPr dirty="0" sz="1500" spc="-45">
                <a:latin typeface="Arial"/>
                <a:cs typeface="Arial"/>
              </a:rPr>
              <a:t> </a:t>
            </a:r>
            <a:r>
              <a:rPr dirty="0" sz="1500" spc="-15">
                <a:latin typeface="Arial"/>
                <a:cs typeface="Arial"/>
              </a:rPr>
              <a:t>S</a:t>
            </a:r>
            <a:r>
              <a:rPr dirty="0" sz="1500" spc="5">
                <a:latin typeface="Arial"/>
                <a:cs typeface="Arial"/>
              </a:rPr>
              <a:t>ep</a:t>
            </a:r>
            <a:r>
              <a:rPr dirty="0" sz="1500">
                <a:latin typeface="Arial"/>
                <a:cs typeface="Arial"/>
              </a:rPr>
              <a:t>t</a:t>
            </a:r>
            <a:r>
              <a:rPr dirty="0" sz="1500" spc="5">
                <a:latin typeface="Arial"/>
                <a:cs typeface="Arial"/>
              </a:rPr>
              <a:t>e</a:t>
            </a:r>
            <a:r>
              <a:rPr dirty="0" sz="1500" spc="-5">
                <a:latin typeface="Arial"/>
                <a:cs typeface="Arial"/>
              </a:rPr>
              <a:t>m</a:t>
            </a:r>
            <a:r>
              <a:rPr dirty="0" sz="1500" spc="5">
                <a:latin typeface="Arial"/>
                <a:cs typeface="Arial"/>
              </a:rPr>
              <a:t>be</a:t>
            </a:r>
            <a:r>
              <a:rPr dirty="0" sz="1500">
                <a:latin typeface="Arial"/>
                <a:cs typeface="Arial"/>
              </a:rPr>
              <a:t>r</a:t>
            </a:r>
            <a:r>
              <a:rPr dirty="0" sz="1500" spc="-20">
                <a:latin typeface="Arial"/>
                <a:cs typeface="Arial"/>
              </a:rPr>
              <a:t> </a:t>
            </a:r>
            <a:r>
              <a:rPr dirty="0" sz="1500" spc="5">
                <a:latin typeface="Arial"/>
                <a:cs typeface="Arial"/>
              </a:rPr>
              <a:t>15</a:t>
            </a:r>
            <a:r>
              <a:rPr dirty="0" sz="1500">
                <a:latin typeface="Arial"/>
                <a:cs typeface="Arial"/>
              </a:rPr>
              <a:t>,</a:t>
            </a:r>
            <a:r>
              <a:rPr dirty="0" sz="1500" spc="-10">
                <a:latin typeface="Arial"/>
                <a:cs typeface="Arial"/>
              </a:rPr>
              <a:t> </a:t>
            </a:r>
            <a:r>
              <a:rPr dirty="0" sz="1500" spc="5">
                <a:latin typeface="Arial"/>
                <a:cs typeface="Arial"/>
              </a:rPr>
              <a:t>201</a:t>
            </a:r>
            <a:r>
              <a:rPr dirty="0" sz="1500">
                <a:latin typeface="Arial"/>
                <a:cs typeface="Arial"/>
              </a:rPr>
              <a:t>7</a:t>
            </a:r>
            <a:r>
              <a:rPr dirty="0" sz="1500" spc="-15">
                <a:latin typeface="Arial"/>
                <a:cs typeface="Arial"/>
              </a:rPr>
              <a:t> </a:t>
            </a:r>
            <a:r>
              <a:rPr dirty="0" sz="1500" spc="5">
                <a:latin typeface="Arial"/>
                <a:cs typeface="Arial"/>
              </a:rPr>
              <a:t>sub</a:t>
            </a:r>
            <a:r>
              <a:rPr dirty="0" sz="1500" spc="-5">
                <a:latin typeface="Arial"/>
                <a:cs typeface="Arial"/>
              </a:rPr>
              <a:t>m</a:t>
            </a:r>
            <a:r>
              <a:rPr dirty="0" sz="1500">
                <a:latin typeface="Arial"/>
                <a:cs typeface="Arial"/>
              </a:rPr>
              <a:t>i</a:t>
            </a:r>
            <a:r>
              <a:rPr dirty="0" sz="1500" spc="-5">
                <a:latin typeface="Arial"/>
                <a:cs typeface="Arial"/>
              </a:rPr>
              <a:t>tt</a:t>
            </a:r>
            <a:r>
              <a:rPr dirty="0" sz="1500" spc="5">
                <a:latin typeface="Arial"/>
                <a:cs typeface="Arial"/>
              </a:rPr>
              <a:t>e</a:t>
            </a:r>
            <a:r>
              <a:rPr dirty="0" sz="1500">
                <a:latin typeface="Arial"/>
                <a:cs typeface="Arial"/>
              </a:rPr>
              <a:t>d</a:t>
            </a:r>
            <a:r>
              <a:rPr dirty="0" sz="1500" spc="-30">
                <a:latin typeface="Arial"/>
                <a:cs typeface="Arial"/>
              </a:rPr>
              <a:t> </a:t>
            </a:r>
            <a:r>
              <a:rPr dirty="0" sz="1500" spc="5">
                <a:latin typeface="Arial"/>
                <a:cs typeface="Arial"/>
              </a:rPr>
              <a:t>b</a:t>
            </a:r>
            <a:r>
              <a:rPr dirty="0" sz="1500">
                <a:latin typeface="Arial"/>
                <a:cs typeface="Arial"/>
              </a:rPr>
              <a:t>y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 spc="5">
                <a:latin typeface="Arial"/>
                <a:cs typeface="Arial"/>
              </a:rPr>
              <a:t>o</a:t>
            </a:r>
            <a:r>
              <a:rPr dirty="0" sz="1500" spc="-20">
                <a:latin typeface="Arial"/>
                <a:cs typeface="Arial"/>
              </a:rPr>
              <a:t>v</a:t>
            </a:r>
            <a:r>
              <a:rPr dirty="0" sz="1500" spc="5">
                <a:latin typeface="Arial"/>
                <a:cs typeface="Arial"/>
              </a:rPr>
              <a:t>e</a:t>
            </a:r>
            <a:r>
              <a:rPr dirty="0" sz="1500">
                <a:latin typeface="Arial"/>
                <a:cs typeface="Arial"/>
              </a:rPr>
              <a:t>r</a:t>
            </a:r>
            <a:r>
              <a:rPr dirty="0" sz="1500" spc="5">
                <a:latin typeface="Arial"/>
                <a:cs typeface="Arial"/>
              </a:rPr>
              <a:t> 8</a:t>
            </a:r>
            <a:r>
              <a:rPr dirty="0" sz="1500">
                <a:latin typeface="Arial"/>
                <a:cs typeface="Arial"/>
              </a:rPr>
              <a:t>0</a:t>
            </a:r>
            <a:r>
              <a:rPr dirty="0" sz="1500" spc="-5">
                <a:latin typeface="Arial"/>
                <a:cs typeface="Arial"/>
              </a:rPr>
              <a:t> </a:t>
            </a:r>
            <a:r>
              <a:rPr dirty="0" sz="1500" spc="5">
                <a:latin typeface="Arial"/>
                <a:cs typeface="Arial"/>
              </a:rPr>
              <a:t>o</a:t>
            </a:r>
            <a:r>
              <a:rPr dirty="0" sz="1500">
                <a:latin typeface="Arial"/>
                <a:cs typeface="Arial"/>
              </a:rPr>
              <a:t>r</a:t>
            </a:r>
            <a:r>
              <a:rPr dirty="0" sz="1500" spc="5">
                <a:latin typeface="Arial"/>
                <a:cs typeface="Arial"/>
              </a:rPr>
              <a:t>gan</a:t>
            </a:r>
            <a:r>
              <a:rPr dirty="0" sz="1500">
                <a:latin typeface="Arial"/>
                <a:cs typeface="Arial"/>
              </a:rPr>
              <a:t>i</a:t>
            </a:r>
            <a:r>
              <a:rPr dirty="0" sz="1500" spc="-5">
                <a:latin typeface="Arial"/>
                <a:cs typeface="Arial"/>
              </a:rPr>
              <a:t>za</a:t>
            </a:r>
            <a:r>
              <a:rPr dirty="0" sz="1500" spc="-5">
                <a:latin typeface="Arial"/>
                <a:cs typeface="Arial"/>
              </a:rPr>
              <a:t>t</a:t>
            </a:r>
            <a:r>
              <a:rPr dirty="0" sz="1500">
                <a:latin typeface="Arial"/>
                <a:cs typeface="Arial"/>
              </a:rPr>
              <a:t>i</a:t>
            </a:r>
            <a:r>
              <a:rPr dirty="0" sz="1500" spc="5">
                <a:latin typeface="Arial"/>
                <a:cs typeface="Arial"/>
              </a:rPr>
              <a:t>ons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80872" y="1999824"/>
            <a:ext cx="8933180" cy="2992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31200"/>
              </a:lnSpc>
            </a:pPr>
            <a:r>
              <a:rPr dirty="0" sz="3200" spc="-5" i="1">
                <a:latin typeface="Arial"/>
                <a:cs typeface="Arial"/>
              </a:rPr>
              <a:t>I</a:t>
            </a:r>
            <a:r>
              <a:rPr dirty="0" sz="3200" i="1">
                <a:latin typeface="Arial"/>
                <a:cs typeface="Arial"/>
              </a:rPr>
              <a:t>f</a:t>
            </a:r>
            <a:r>
              <a:rPr dirty="0" sz="3200" spc="-5" i="1">
                <a:latin typeface="Arial"/>
                <a:cs typeface="Arial"/>
              </a:rPr>
              <a:t> </a:t>
            </a:r>
            <a:r>
              <a:rPr dirty="0" sz="3200" spc="-10" i="1">
                <a:latin typeface="Arial"/>
                <a:cs typeface="Arial"/>
              </a:rPr>
              <a:t>ma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10" i="1">
                <a:latin typeface="Arial"/>
                <a:cs typeface="Arial"/>
              </a:rPr>
              <a:t>g</a:t>
            </a:r>
            <a:r>
              <a:rPr dirty="0" sz="3200" spc="-5" i="1">
                <a:latin typeface="Arial"/>
                <a:cs typeface="Arial"/>
              </a:rPr>
              <a:t>i</a:t>
            </a:r>
            <a:r>
              <a:rPr dirty="0" sz="3200" spc="-10" i="1">
                <a:latin typeface="Arial"/>
                <a:cs typeface="Arial"/>
              </a:rPr>
              <a:t>na</a:t>
            </a:r>
            <a:r>
              <a:rPr dirty="0" sz="3200" spc="-5" i="1">
                <a:latin typeface="Arial"/>
                <a:cs typeface="Arial"/>
              </a:rPr>
              <a:t>li</a:t>
            </a:r>
            <a:r>
              <a:rPr dirty="0" sz="3200" spc="5" i="1">
                <a:latin typeface="Arial"/>
                <a:cs typeface="Arial"/>
              </a:rPr>
              <a:t>z</a:t>
            </a:r>
            <a:r>
              <a:rPr dirty="0" sz="3200" spc="-10" i="1">
                <a:latin typeface="Arial"/>
                <a:cs typeface="Arial"/>
              </a:rPr>
              <a:t>e</a:t>
            </a:r>
            <a:r>
              <a:rPr dirty="0" sz="3200" i="1">
                <a:latin typeface="Arial"/>
                <a:cs typeface="Arial"/>
              </a:rPr>
              <a:t>d</a:t>
            </a:r>
            <a:r>
              <a:rPr dirty="0" sz="3200" spc="-20" i="1">
                <a:latin typeface="Arial"/>
                <a:cs typeface="Arial"/>
              </a:rPr>
              <a:t> </a:t>
            </a:r>
            <a:r>
              <a:rPr dirty="0" sz="3200" spc="-10" i="1">
                <a:latin typeface="Arial"/>
                <a:cs typeface="Arial"/>
              </a:rPr>
              <a:t>o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5" i="1">
                <a:latin typeface="Arial"/>
                <a:cs typeface="Arial"/>
              </a:rPr>
              <a:t> t</a:t>
            </a:r>
            <a:r>
              <a:rPr dirty="0" sz="3200" spc="-10" i="1">
                <a:latin typeface="Arial"/>
                <a:cs typeface="Arial"/>
              </a:rPr>
              <a:t>a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10" i="1">
                <a:latin typeface="Arial"/>
                <a:cs typeface="Arial"/>
              </a:rPr>
              <a:t>ge</a:t>
            </a:r>
            <a:r>
              <a:rPr dirty="0" sz="3200" spc="-5" i="1">
                <a:latin typeface="Arial"/>
                <a:cs typeface="Arial"/>
              </a:rPr>
              <a:t>t</a:t>
            </a:r>
            <a:r>
              <a:rPr dirty="0" sz="3200" spc="-10" i="1">
                <a:latin typeface="Arial"/>
                <a:cs typeface="Arial"/>
              </a:rPr>
              <a:t>e</a:t>
            </a:r>
            <a:r>
              <a:rPr dirty="0" sz="3200" i="1">
                <a:latin typeface="Arial"/>
                <a:cs typeface="Arial"/>
              </a:rPr>
              <a:t>d</a:t>
            </a:r>
            <a:r>
              <a:rPr dirty="0" sz="3200" spc="-20" i="1">
                <a:latin typeface="Arial"/>
                <a:cs typeface="Arial"/>
              </a:rPr>
              <a:t> </a:t>
            </a:r>
            <a:r>
              <a:rPr dirty="0" sz="3200" i="1">
                <a:latin typeface="Arial"/>
                <a:cs typeface="Arial"/>
              </a:rPr>
              <a:t>(</a:t>
            </a:r>
            <a:r>
              <a:rPr dirty="0" sz="3200" spc="-10" i="1">
                <a:latin typeface="Arial"/>
                <a:cs typeface="Arial"/>
              </a:rPr>
              <a:t>b</a:t>
            </a:r>
            <a:r>
              <a:rPr dirty="0" sz="3200" i="1">
                <a:latin typeface="Arial"/>
                <a:cs typeface="Arial"/>
              </a:rPr>
              <a:t>y</a:t>
            </a:r>
            <a:r>
              <a:rPr dirty="0" sz="3200" spc="-20" i="1">
                <a:latin typeface="Arial"/>
                <a:cs typeface="Arial"/>
              </a:rPr>
              <a:t> </a:t>
            </a:r>
            <a:r>
              <a:rPr dirty="0" sz="3200" spc="-10" i="1">
                <a:latin typeface="Arial"/>
                <a:cs typeface="Arial"/>
              </a:rPr>
              <a:t>o</a:t>
            </a:r>
            <a:r>
              <a:rPr dirty="0" sz="3200" spc="-5" i="1">
                <a:latin typeface="Arial"/>
                <a:cs typeface="Arial"/>
              </a:rPr>
              <a:t>t</a:t>
            </a:r>
            <a:r>
              <a:rPr dirty="0" sz="3200" spc="-10" i="1">
                <a:latin typeface="Arial"/>
                <a:cs typeface="Arial"/>
              </a:rPr>
              <a:t>he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5" i="1">
                <a:latin typeface="Arial"/>
                <a:cs typeface="Arial"/>
              </a:rPr>
              <a:t>s</a:t>
            </a:r>
            <a:r>
              <a:rPr dirty="0" sz="3200" i="1">
                <a:latin typeface="Arial"/>
                <a:cs typeface="Arial"/>
              </a:rPr>
              <a:t>)</a:t>
            </a:r>
            <a:r>
              <a:rPr dirty="0" sz="3200" spc="-25" i="1">
                <a:latin typeface="Arial"/>
                <a:cs typeface="Arial"/>
              </a:rPr>
              <a:t> </a:t>
            </a:r>
            <a:r>
              <a:rPr dirty="0" sz="3200" spc="5" i="1">
                <a:latin typeface="Arial"/>
                <a:cs typeface="Arial"/>
              </a:rPr>
              <a:t>c</a:t>
            </a:r>
            <a:r>
              <a:rPr dirty="0" sz="3200" spc="-10" i="1">
                <a:latin typeface="Arial"/>
                <a:cs typeface="Arial"/>
              </a:rPr>
              <a:t>ommun</a:t>
            </a:r>
            <a:r>
              <a:rPr dirty="0" sz="3200" spc="-5" i="1">
                <a:latin typeface="Arial"/>
                <a:cs typeface="Arial"/>
              </a:rPr>
              <a:t>it</a:t>
            </a:r>
            <a:r>
              <a:rPr dirty="0" sz="3200" i="1">
                <a:latin typeface="Arial"/>
                <a:cs typeface="Arial"/>
              </a:rPr>
              <a:t>y</a:t>
            </a:r>
            <a:r>
              <a:rPr dirty="0" sz="3200" i="1">
                <a:latin typeface="Arial"/>
                <a:cs typeface="Arial"/>
              </a:rPr>
              <a:t> </a:t>
            </a:r>
            <a:r>
              <a:rPr dirty="0" sz="3200" spc="-10" i="1">
                <a:latin typeface="Arial"/>
                <a:cs typeface="Arial"/>
              </a:rPr>
              <a:t>membe</a:t>
            </a:r>
            <a:r>
              <a:rPr dirty="0" sz="3200" spc="-5" i="1">
                <a:latin typeface="Arial"/>
                <a:cs typeface="Arial"/>
              </a:rPr>
              <a:t>r</a:t>
            </a:r>
            <a:r>
              <a:rPr dirty="0" sz="3200" spc="10" i="1">
                <a:latin typeface="Arial"/>
                <a:cs typeface="Arial"/>
              </a:rPr>
              <a:t>s</a:t>
            </a:r>
            <a:r>
              <a:rPr dirty="0" sz="3200" spc="-5" i="1">
                <a:latin typeface="Arial"/>
                <a:cs typeface="Arial"/>
              </a:rPr>
              <a:t>...</a:t>
            </a:r>
            <a:r>
              <a:rPr dirty="0" sz="3200" spc="5" i="1">
                <a:latin typeface="Arial"/>
                <a:cs typeface="Arial"/>
              </a:rPr>
              <a:t>c</a:t>
            </a:r>
            <a:r>
              <a:rPr dirty="0" sz="3200" spc="-10" i="1">
                <a:latin typeface="Arial"/>
                <a:cs typeface="Arial"/>
              </a:rPr>
              <a:t>anno</a:t>
            </a:r>
            <a:r>
              <a:rPr dirty="0" sz="3200" i="1">
                <a:latin typeface="Arial"/>
                <a:cs typeface="Arial"/>
              </a:rPr>
              <a:t>t</a:t>
            </a:r>
            <a:r>
              <a:rPr dirty="0" sz="3200" spc="-375" i="1">
                <a:latin typeface="Arial"/>
                <a:cs typeface="Arial"/>
              </a:rPr>
              <a:t> 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10" i="1">
                <a:latin typeface="Arial"/>
                <a:cs typeface="Arial"/>
              </a:rPr>
              <a:t>epo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5" i="1">
                <a:latin typeface="Arial"/>
                <a:cs typeface="Arial"/>
              </a:rPr>
              <a:t>t</a:t>
            </a:r>
            <a:r>
              <a:rPr dirty="0" sz="3200" i="1">
                <a:latin typeface="Arial"/>
                <a:cs typeface="Arial"/>
              </a:rPr>
              <a:t>,</a:t>
            </a:r>
            <a:r>
              <a:rPr dirty="0" sz="3200" spc="-20" i="1">
                <a:latin typeface="Arial"/>
                <a:cs typeface="Arial"/>
              </a:rPr>
              <a:t> </a:t>
            </a:r>
            <a:r>
              <a:rPr dirty="0" sz="3200" spc="-10" i="1">
                <a:latin typeface="Arial"/>
                <a:cs typeface="Arial"/>
              </a:rPr>
              <a:t>o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15" i="1">
                <a:latin typeface="Arial"/>
                <a:cs typeface="Arial"/>
              </a:rPr>
              <a:t> </a:t>
            </a:r>
            <a:r>
              <a:rPr dirty="0" sz="3200" spc="-10" i="1">
                <a:latin typeface="Arial"/>
                <a:cs typeface="Arial"/>
              </a:rPr>
              <a:t>d</a:t>
            </a:r>
            <a:r>
              <a:rPr dirty="0" sz="3200" i="1">
                <a:latin typeface="Arial"/>
                <a:cs typeface="Arial"/>
              </a:rPr>
              <a:t>o</a:t>
            </a:r>
            <a:r>
              <a:rPr dirty="0" sz="3200" spc="-10" i="1">
                <a:latin typeface="Arial"/>
                <a:cs typeface="Arial"/>
              </a:rPr>
              <a:t> no</a:t>
            </a:r>
            <a:r>
              <a:rPr dirty="0" sz="3200" i="1">
                <a:latin typeface="Arial"/>
                <a:cs typeface="Arial"/>
              </a:rPr>
              <a:t>t</a:t>
            </a:r>
            <a:r>
              <a:rPr dirty="0" sz="3200" spc="-5" i="1">
                <a:latin typeface="Arial"/>
                <a:cs typeface="Arial"/>
              </a:rPr>
              <a:t> f</a:t>
            </a:r>
            <a:r>
              <a:rPr dirty="0" sz="3200" spc="-10" i="1">
                <a:latin typeface="Arial"/>
                <a:cs typeface="Arial"/>
              </a:rPr>
              <a:t>ee</a:t>
            </a:r>
            <a:r>
              <a:rPr dirty="0" sz="3200" i="1">
                <a:latin typeface="Arial"/>
                <a:cs typeface="Arial"/>
              </a:rPr>
              <a:t>l</a:t>
            </a:r>
            <a:r>
              <a:rPr dirty="0" sz="3200" spc="-10" i="1">
                <a:latin typeface="Arial"/>
                <a:cs typeface="Arial"/>
              </a:rPr>
              <a:t> </a:t>
            </a:r>
            <a:r>
              <a:rPr dirty="0" sz="3200" spc="5" i="1">
                <a:latin typeface="Arial"/>
                <a:cs typeface="Arial"/>
              </a:rPr>
              <a:t>s</a:t>
            </a:r>
            <a:r>
              <a:rPr dirty="0" sz="3200" spc="-10" i="1">
                <a:latin typeface="Arial"/>
                <a:cs typeface="Arial"/>
              </a:rPr>
              <a:t>a</a:t>
            </a:r>
            <a:r>
              <a:rPr dirty="0" sz="3200" spc="-5" i="1">
                <a:latin typeface="Arial"/>
                <a:cs typeface="Arial"/>
              </a:rPr>
              <a:t>f</a:t>
            </a:r>
            <a:r>
              <a:rPr dirty="0" sz="3200" i="1">
                <a:latin typeface="Arial"/>
                <a:cs typeface="Arial"/>
              </a:rPr>
              <a:t>e</a:t>
            </a:r>
            <a:r>
              <a:rPr dirty="0" sz="3200" i="1">
                <a:latin typeface="Arial"/>
                <a:cs typeface="Arial"/>
              </a:rPr>
              <a:t> r</a:t>
            </a:r>
            <a:r>
              <a:rPr dirty="0" sz="3200" spc="-10" i="1">
                <a:latin typeface="Arial"/>
                <a:cs typeface="Arial"/>
              </a:rPr>
              <a:t>epo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5" i="1">
                <a:latin typeface="Arial"/>
                <a:cs typeface="Arial"/>
              </a:rPr>
              <a:t>ti</a:t>
            </a:r>
            <a:r>
              <a:rPr dirty="0" sz="3200" spc="-10" i="1">
                <a:latin typeface="Arial"/>
                <a:cs typeface="Arial"/>
              </a:rPr>
              <a:t>n</a:t>
            </a:r>
            <a:r>
              <a:rPr dirty="0" sz="3200" i="1">
                <a:latin typeface="Arial"/>
                <a:cs typeface="Arial"/>
              </a:rPr>
              <a:t>g</a:t>
            </a:r>
            <a:r>
              <a:rPr dirty="0" sz="3200" spc="-20" i="1">
                <a:latin typeface="Arial"/>
                <a:cs typeface="Arial"/>
              </a:rPr>
              <a:t> </a:t>
            </a:r>
            <a:r>
              <a:rPr dirty="0" sz="3200" i="1">
                <a:latin typeface="Arial"/>
                <a:cs typeface="Arial"/>
              </a:rPr>
              <a:t>(</a:t>
            </a:r>
            <a:r>
              <a:rPr dirty="0" sz="3200" spc="5" i="1">
                <a:latin typeface="Arial"/>
                <a:cs typeface="Arial"/>
              </a:rPr>
              <a:t>c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5" i="1">
                <a:latin typeface="Arial"/>
                <a:cs typeface="Arial"/>
              </a:rPr>
              <a:t>i</a:t>
            </a:r>
            <a:r>
              <a:rPr dirty="0" sz="3200" spc="-10" i="1">
                <a:latin typeface="Arial"/>
                <a:cs typeface="Arial"/>
              </a:rPr>
              <a:t>me</a:t>
            </a:r>
            <a:r>
              <a:rPr dirty="0" sz="3200" i="1">
                <a:latin typeface="Arial"/>
                <a:cs typeface="Arial"/>
              </a:rPr>
              <a:t>s</a:t>
            </a:r>
            <a:r>
              <a:rPr dirty="0" sz="3200" spc="-25" i="1">
                <a:latin typeface="Arial"/>
                <a:cs typeface="Arial"/>
              </a:rPr>
              <a:t> </a:t>
            </a:r>
            <a:r>
              <a:rPr dirty="0" sz="3200" spc="-10" i="1">
                <a:latin typeface="Arial"/>
                <a:cs typeface="Arial"/>
              </a:rPr>
              <a:t>o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15" i="1">
                <a:latin typeface="Arial"/>
                <a:cs typeface="Arial"/>
              </a:rPr>
              <a:t> </a:t>
            </a:r>
            <a:r>
              <a:rPr dirty="0" sz="3200" spc="5" i="1">
                <a:latin typeface="Arial"/>
                <a:cs typeface="Arial"/>
              </a:rPr>
              <a:t>c</a:t>
            </a:r>
            <a:r>
              <a:rPr dirty="0" sz="3200" spc="-10" i="1">
                <a:latin typeface="Arial"/>
                <a:cs typeface="Arial"/>
              </a:rPr>
              <a:t>omp</a:t>
            </a:r>
            <a:r>
              <a:rPr dirty="0" sz="3200" spc="-5" i="1">
                <a:latin typeface="Arial"/>
                <a:cs typeface="Arial"/>
              </a:rPr>
              <a:t>l</a:t>
            </a:r>
            <a:r>
              <a:rPr dirty="0" sz="3200" spc="-10" i="1">
                <a:latin typeface="Arial"/>
                <a:cs typeface="Arial"/>
              </a:rPr>
              <a:t>a</a:t>
            </a:r>
            <a:r>
              <a:rPr dirty="0" sz="3200" spc="-5" i="1">
                <a:latin typeface="Arial"/>
                <a:cs typeface="Arial"/>
              </a:rPr>
              <a:t>i</a:t>
            </a:r>
            <a:r>
              <a:rPr dirty="0" sz="3200" spc="-10" i="1">
                <a:latin typeface="Arial"/>
                <a:cs typeface="Arial"/>
              </a:rPr>
              <a:t>n</a:t>
            </a:r>
            <a:r>
              <a:rPr dirty="0" sz="3200" spc="-5" i="1">
                <a:latin typeface="Arial"/>
                <a:cs typeface="Arial"/>
              </a:rPr>
              <a:t>t</a:t>
            </a:r>
            <a:r>
              <a:rPr dirty="0" sz="3200" spc="5" i="1">
                <a:latin typeface="Arial"/>
                <a:cs typeface="Arial"/>
              </a:rPr>
              <a:t>s</a:t>
            </a:r>
            <a:r>
              <a:rPr dirty="0" sz="3200" i="1">
                <a:latin typeface="Arial"/>
                <a:cs typeface="Arial"/>
              </a:rPr>
              <a:t>),</a:t>
            </a:r>
            <a:r>
              <a:rPr dirty="0" sz="3200" spc="-5" i="1">
                <a:latin typeface="Arial"/>
                <a:cs typeface="Arial"/>
              </a:rPr>
              <a:t> l</a:t>
            </a:r>
            <a:r>
              <a:rPr dirty="0" sz="3200" spc="-10" i="1">
                <a:latin typeface="Arial"/>
                <a:cs typeface="Arial"/>
              </a:rPr>
              <a:t>a</a:t>
            </a:r>
            <a:r>
              <a:rPr dirty="0" sz="3200" i="1">
                <a:latin typeface="Arial"/>
                <a:cs typeface="Arial"/>
              </a:rPr>
              <a:t>w </a:t>
            </a:r>
            <a:r>
              <a:rPr dirty="0" sz="3200" spc="-10" i="1">
                <a:latin typeface="Arial"/>
                <a:cs typeface="Arial"/>
              </a:rPr>
              <a:t>en</a:t>
            </a:r>
            <a:r>
              <a:rPr dirty="0" sz="3200" spc="-5" i="1">
                <a:latin typeface="Arial"/>
                <a:cs typeface="Arial"/>
              </a:rPr>
              <a:t>f</a:t>
            </a:r>
            <a:r>
              <a:rPr dirty="0" sz="3200" spc="-10" i="1">
                <a:latin typeface="Arial"/>
                <a:cs typeface="Arial"/>
              </a:rPr>
              <a:t>o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5" i="1">
                <a:latin typeface="Arial"/>
                <a:cs typeface="Arial"/>
              </a:rPr>
              <a:t>c</a:t>
            </a:r>
            <a:r>
              <a:rPr dirty="0" sz="3200" spc="-10" i="1">
                <a:latin typeface="Arial"/>
                <a:cs typeface="Arial"/>
              </a:rPr>
              <a:t>ement</a:t>
            </a:r>
            <a:r>
              <a:rPr dirty="0" sz="3200" spc="-10" i="1">
                <a:latin typeface="Arial"/>
                <a:cs typeface="Arial"/>
              </a:rPr>
              <a:t> </a:t>
            </a:r>
            <a:r>
              <a:rPr dirty="0" sz="3200" spc="5" i="1">
                <a:latin typeface="Arial"/>
                <a:cs typeface="Arial"/>
              </a:rPr>
              <a:t>c</a:t>
            </a:r>
            <a:r>
              <a:rPr dirty="0" sz="3200" spc="-10" i="1">
                <a:latin typeface="Arial"/>
                <a:cs typeface="Arial"/>
              </a:rPr>
              <a:t>anno</a:t>
            </a:r>
            <a:r>
              <a:rPr dirty="0" sz="3200" i="1">
                <a:latin typeface="Arial"/>
                <a:cs typeface="Arial"/>
              </a:rPr>
              <a:t>t</a:t>
            </a:r>
            <a:r>
              <a:rPr dirty="0" sz="3200" spc="-15" i="1">
                <a:latin typeface="Arial"/>
                <a:cs typeface="Arial"/>
              </a:rPr>
              <a:t> </a:t>
            </a:r>
            <a:r>
              <a:rPr dirty="0" sz="3200" spc="-10" i="1">
                <a:latin typeface="Arial"/>
                <a:cs typeface="Arial"/>
              </a:rPr>
              <a:t>e</a:t>
            </a:r>
            <a:r>
              <a:rPr dirty="0" sz="3200" spc="-5" i="1">
                <a:latin typeface="Arial"/>
                <a:cs typeface="Arial"/>
              </a:rPr>
              <a:t>ff</a:t>
            </a:r>
            <a:r>
              <a:rPr dirty="0" sz="3200" spc="-10" i="1">
                <a:latin typeface="Arial"/>
                <a:cs typeface="Arial"/>
              </a:rPr>
              <a:t>e</a:t>
            </a:r>
            <a:r>
              <a:rPr dirty="0" sz="3200" spc="5" i="1">
                <a:latin typeface="Arial"/>
                <a:cs typeface="Arial"/>
              </a:rPr>
              <a:t>c</a:t>
            </a:r>
            <a:r>
              <a:rPr dirty="0" sz="3200" spc="-5" i="1">
                <a:latin typeface="Arial"/>
                <a:cs typeface="Arial"/>
              </a:rPr>
              <a:t>ti</a:t>
            </a:r>
            <a:r>
              <a:rPr dirty="0" sz="3200" spc="5" i="1">
                <a:latin typeface="Arial"/>
                <a:cs typeface="Arial"/>
              </a:rPr>
              <a:t>v</a:t>
            </a:r>
            <a:r>
              <a:rPr dirty="0" sz="3200" spc="-10" i="1">
                <a:latin typeface="Arial"/>
                <a:cs typeface="Arial"/>
              </a:rPr>
              <a:t>e</a:t>
            </a:r>
            <a:r>
              <a:rPr dirty="0" sz="3200" spc="-5" i="1">
                <a:latin typeface="Arial"/>
                <a:cs typeface="Arial"/>
              </a:rPr>
              <a:t>l</a:t>
            </a:r>
            <a:r>
              <a:rPr dirty="0" sz="3200" i="1">
                <a:latin typeface="Arial"/>
                <a:cs typeface="Arial"/>
              </a:rPr>
              <a:t>y</a:t>
            </a:r>
            <a:r>
              <a:rPr dirty="0" sz="3200" spc="-20" i="1">
                <a:latin typeface="Arial"/>
                <a:cs typeface="Arial"/>
              </a:rPr>
              <a:t> </a:t>
            </a:r>
            <a:r>
              <a:rPr dirty="0" sz="3200" spc="-10" i="1">
                <a:latin typeface="Arial"/>
                <a:cs typeface="Arial"/>
              </a:rPr>
              <a:t>add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10" i="1">
                <a:latin typeface="Arial"/>
                <a:cs typeface="Arial"/>
              </a:rPr>
              <a:t>e</a:t>
            </a:r>
            <a:r>
              <a:rPr dirty="0" sz="3200" spc="5" i="1">
                <a:latin typeface="Arial"/>
                <a:cs typeface="Arial"/>
              </a:rPr>
              <a:t>s</a:t>
            </a:r>
            <a:r>
              <a:rPr dirty="0" sz="3200" i="1">
                <a:latin typeface="Arial"/>
                <a:cs typeface="Arial"/>
              </a:rPr>
              <a:t>s</a:t>
            </a:r>
            <a:r>
              <a:rPr dirty="0" sz="3200" spc="-355" i="1">
                <a:latin typeface="Arial"/>
                <a:cs typeface="Arial"/>
              </a:rPr>
              <a:t> </a:t>
            </a:r>
            <a:r>
              <a:rPr dirty="0" sz="3200" spc="-5" i="1">
                <a:latin typeface="Arial"/>
                <a:cs typeface="Arial"/>
              </a:rPr>
              <a:t>t</a:t>
            </a:r>
            <a:r>
              <a:rPr dirty="0" sz="3200" spc="-10" i="1">
                <a:latin typeface="Arial"/>
                <a:cs typeface="Arial"/>
              </a:rPr>
              <a:t>he</a:t>
            </a:r>
            <a:r>
              <a:rPr dirty="0" sz="3200" spc="5" i="1">
                <a:latin typeface="Arial"/>
                <a:cs typeface="Arial"/>
              </a:rPr>
              <a:t>s</a:t>
            </a:r>
            <a:r>
              <a:rPr dirty="0" sz="3200" i="1">
                <a:latin typeface="Arial"/>
                <a:cs typeface="Arial"/>
              </a:rPr>
              <a:t>e</a:t>
            </a:r>
            <a:r>
              <a:rPr dirty="0" sz="3200" spc="-25" i="1">
                <a:latin typeface="Arial"/>
                <a:cs typeface="Arial"/>
              </a:rPr>
              <a:t> </a:t>
            </a:r>
            <a:r>
              <a:rPr dirty="0" sz="3200" spc="5" i="1">
                <a:latin typeface="Arial"/>
                <a:cs typeface="Arial"/>
              </a:rPr>
              <a:t>c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5" i="1">
                <a:latin typeface="Arial"/>
                <a:cs typeface="Arial"/>
              </a:rPr>
              <a:t>i</a:t>
            </a:r>
            <a:r>
              <a:rPr dirty="0" sz="3200" spc="-10" i="1">
                <a:latin typeface="Arial"/>
                <a:cs typeface="Arial"/>
              </a:rPr>
              <a:t>me</a:t>
            </a:r>
            <a:r>
              <a:rPr dirty="0" sz="3200" spc="5" i="1">
                <a:latin typeface="Arial"/>
                <a:cs typeface="Arial"/>
              </a:rPr>
              <a:t>s</a:t>
            </a:r>
            <a:r>
              <a:rPr dirty="0" sz="3200" i="1">
                <a:latin typeface="Arial"/>
                <a:cs typeface="Arial"/>
              </a:rPr>
              <a:t>,</a:t>
            </a:r>
            <a:r>
              <a:rPr dirty="0" sz="3200" spc="-30" i="1">
                <a:latin typeface="Arial"/>
                <a:cs typeface="Arial"/>
              </a:rPr>
              <a:t> </a:t>
            </a:r>
            <a:r>
              <a:rPr dirty="0" sz="3200" spc="-5" i="1">
                <a:latin typeface="Arial"/>
                <a:cs typeface="Arial"/>
              </a:rPr>
              <a:t>t</a:t>
            </a:r>
            <a:r>
              <a:rPr dirty="0" sz="3200" spc="-10" i="1">
                <a:latin typeface="Arial"/>
                <a:cs typeface="Arial"/>
              </a:rPr>
              <a:t>he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10" i="1">
                <a:latin typeface="Arial"/>
                <a:cs typeface="Arial"/>
              </a:rPr>
              <a:t>eby</a:t>
            </a:r>
            <a:r>
              <a:rPr dirty="0" sz="3200" spc="-10" i="1">
                <a:latin typeface="Arial"/>
                <a:cs typeface="Arial"/>
              </a:rPr>
              <a:t> </a:t>
            </a:r>
            <a:r>
              <a:rPr dirty="0" sz="3200" spc="-5" i="1">
                <a:latin typeface="Arial"/>
                <a:cs typeface="Arial"/>
              </a:rPr>
              <a:t>j</a:t>
            </a:r>
            <a:r>
              <a:rPr dirty="0" sz="3200" spc="-10" i="1">
                <a:latin typeface="Arial"/>
                <a:cs typeface="Arial"/>
              </a:rPr>
              <a:t>eopa</a:t>
            </a:r>
            <a:r>
              <a:rPr dirty="0" sz="3200" i="1">
                <a:latin typeface="Arial"/>
                <a:cs typeface="Arial"/>
              </a:rPr>
              <a:t>r</a:t>
            </a:r>
            <a:r>
              <a:rPr dirty="0" sz="3200" spc="-10" i="1">
                <a:latin typeface="Arial"/>
                <a:cs typeface="Arial"/>
              </a:rPr>
              <a:t>d</a:t>
            </a:r>
            <a:r>
              <a:rPr dirty="0" sz="3200" spc="-5" i="1">
                <a:latin typeface="Arial"/>
                <a:cs typeface="Arial"/>
              </a:rPr>
              <a:t>i</a:t>
            </a:r>
            <a:r>
              <a:rPr dirty="0" sz="3200" spc="5" i="1">
                <a:latin typeface="Arial"/>
                <a:cs typeface="Arial"/>
              </a:rPr>
              <a:t>z</a:t>
            </a:r>
            <a:r>
              <a:rPr dirty="0" sz="3200" spc="-5" i="1">
                <a:latin typeface="Arial"/>
                <a:cs typeface="Arial"/>
              </a:rPr>
              <a:t>i</a:t>
            </a:r>
            <a:r>
              <a:rPr dirty="0" sz="3200" spc="-10" i="1">
                <a:latin typeface="Arial"/>
                <a:cs typeface="Arial"/>
              </a:rPr>
              <a:t>n</a:t>
            </a:r>
            <a:r>
              <a:rPr dirty="0" sz="3200" i="1">
                <a:latin typeface="Arial"/>
                <a:cs typeface="Arial"/>
              </a:rPr>
              <a:t>g</a:t>
            </a:r>
            <a:r>
              <a:rPr dirty="0" sz="3200" spc="-20" i="1">
                <a:latin typeface="Arial"/>
                <a:cs typeface="Arial"/>
              </a:rPr>
              <a:t> </a:t>
            </a:r>
            <a:r>
              <a:rPr dirty="0" sz="3200" spc="-5" i="1">
                <a:latin typeface="Arial"/>
                <a:cs typeface="Arial"/>
              </a:rPr>
              <a:t>t</a:t>
            </a:r>
            <a:r>
              <a:rPr dirty="0" sz="3200" spc="-10" i="1">
                <a:latin typeface="Arial"/>
                <a:cs typeface="Arial"/>
              </a:rPr>
              <a:t>h</a:t>
            </a:r>
            <a:r>
              <a:rPr dirty="0" sz="3200" i="1">
                <a:latin typeface="Arial"/>
                <a:cs typeface="Arial"/>
              </a:rPr>
              <a:t>e</a:t>
            </a:r>
            <a:r>
              <a:rPr dirty="0" sz="3200" spc="-10" i="1">
                <a:latin typeface="Arial"/>
                <a:cs typeface="Arial"/>
              </a:rPr>
              <a:t> </a:t>
            </a:r>
            <a:r>
              <a:rPr dirty="0" sz="3200" spc="5" i="1">
                <a:latin typeface="Arial"/>
                <a:cs typeface="Arial"/>
              </a:rPr>
              <a:t>s</a:t>
            </a:r>
            <a:r>
              <a:rPr dirty="0" sz="3200" spc="-10" i="1">
                <a:latin typeface="Arial"/>
                <a:cs typeface="Arial"/>
              </a:rPr>
              <a:t>a</a:t>
            </a:r>
            <a:r>
              <a:rPr dirty="0" sz="3200" spc="-5" i="1">
                <a:latin typeface="Arial"/>
                <a:cs typeface="Arial"/>
              </a:rPr>
              <a:t>f</a:t>
            </a:r>
            <a:r>
              <a:rPr dirty="0" sz="3200" spc="-10" i="1">
                <a:latin typeface="Arial"/>
                <a:cs typeface="Arial"/>
              </a:rPr>
              <a:t>e</a:t>
            </a:r>
            <a:r>
              <a:rPr dirty="0" sz="3200" spc="-5" i="1">
                <a:latin typeface="Arial"/>
                <a:cs typeface="Arial"/>
              </a:rPr>
              <a:t>t</a:t>
            </a:r>
            <a:r>
              <a:rPr dirty="0" sz="3200" i="1">
                <a:latin typeface="Arial"/>
                <a:cs typeface="Arial"/>
              </a:rPr>
              <a:t>y</a:t>
            </a:r>
            <a:r>
              <a:rPr dirty="0" sz="3200" spc="-10" i="1">
                <a:latin typeface="Arial"/>
                <a:cs typeface="Arial"/>
              </a:rPr>
              <a:t> o</a:t>
            </a:r>
            <a:r>
              <a:rPr dirty="0" sz="3200" i="1">
                <a:latin typeface="Arial"/>
                <a:cs typeface="Arial"/>
              </a:rPr>
              <a:t>f</a:t>
            </a:r>
            <a:r>
              <a:rPr dirty="0" sz="3200" spc="-5" i="1">
                <a:latin typeface="Arial"/>
                <a:cs typeface="Arial"/>
              </a:rPr>
              <a:t> </a:t>
            </a:r>
            <a:r>
              <a:rPr dirty="0" sz="3200" spc="-10" i="1">
                <a:latin typeface="Arial"/>
                <a:cs typeface="Arial"/>
              </a:rPr>
              <a:t>a</a:t>
            </a:r>
            <a:r>
              <a:rPr dirty="0" sz="3200" spc="-5" i="1">
                <a:latin typeface="Arial"/>
                <a:cs typeface="Arial"/>
              </a:rPr>
              <a:t>ll.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05612" y="1641348"/>
            <a:ext cx="644651" cy="5105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864595" y="4259580"/>
            <a:ext cx="664463" cy="5410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ts val="3890"/>
              </a:lnSpc>
            </a:pPr>
            <a:r>
              <a:rPr dirty="0" sz="3600" spc="-25"/>
              <a:t>IG</a:t>
            </a:r>
            <a:r>
              <a:rPr dirty="0" sz="3600" spc="-30"/>
              <a:t>N</a:t>
            </a:r>
            <a:r>
              <a:rPr dirty="0" sz="3600" spc="-5"/>
              <a:t>O</a:t>
            </a:r>
            <a:r>
              <a:rPr dirty="0" sz="3600"/>
              <a:t>R</a:t>
            </a:r>
            <a:r>
              <a:rPr dirty="0" sz="3600" spc="-5"/>
              <a:t>I</a:t>
            </a:r>
            <a:r>
              <a:rPr dirty="0" sz="3600"/>
              <a:t>N</a:t>
            </a:r>
            <a:r>
              <a:rPr dirty="0" sz="3600" spc="-30"/>
              <a:t>G</a:t>
            </a:r>
            <a:r>
              <a:rPr dirty="0" sz="3600" spc="-5"/>
              <a:t> T</a:t>
            </a:r>
            <a:r>
              <a:rPr dirty="0" sz="3600"/>
              <a:t>H</a:t>
            </a:r>
            <a:r>
              <a:rPr dirty="0" sz="3600" spc="-25"/>
              <a:t>E</a:t>
            </a:r>
            <a:r>
              <a:rPr dirty="0" sz="3600" spc="-10"/>
              <a:t> </a:t>
            </a:r>
            <a:r>
              <a:rPr dirty="0" sz="3600" spc="-30"/>
              <a:t>P</a:t>
            </a:r>
            <a:r>
              <a:rPr dirty="0" sz="3600"/>
              <a:t>R</a:t>
            </a:r>
            <a:r>
              <a:rPr dirty="0" sz="3600" spc="-5"/>
              <a:t>O</a:t>
            </a:r>
            <a:r>
              <a:rPr dirty="0" sz="3600"/>
              <a:t>B</a:t>
            </a:r>
            <a:r>
              <a:rPr dirty="0" sz="3600" spc="-30"/>
              <a:t>LE</a:t>
            </a:r>
            <a:r>
              <a:rPr dirty="0" sz="3600"/>
              <a:t>M</a:t>
            </a:r>
            <a:r>
              <a:rPr dirty="0" sz="3600" spc="-25"/>
              <a:t>S</a:t>
            </a:r>
            <a:r>
              <a:rPr dirty="0" sz="3600" spc="5"/>
              <a:t> </a:t>
            </a:r>
            <a:r>
              <a:rPr dirty="0" sz="3600"/>
              <a:t>HUR</a:t>
            </a:r>
            <a:r>
              <a:rPr dirty="0" sz="3600" spc="-30"/>
              <a:t>T</a:t>
            </a:r>
            <a:r>
              <a:rPr dirty="0" sz="3600" spc="-25"/>
              <a:t>S</a:t>
            </a:r>
            <a:r>
              <a:rPr dirty="0" sz="3600" spc="-20"/>
              <a:t> </a:t>
            </a:r>
            <a:r>
              <a:rPr dirty="0" sz="3600"/>
              <a:t>A</a:t>
            </a:r>
            <a:r>
              <a:rPr dirty="0" sz="3600" spc="-30"/>
              <a:t>L</a:t>
            </a:r>
            <a:r>
              <a:rPr dirty="0" sz="3600" spc="-25"/>
              <a:t>L</a:t>
            </a:r>
            <a:r>
              <a:rPr dirty="0" sz="3600"/>
              <a:t> </a:t>
            </a:r>
            <a:r>
              <a:rPr dirty="0" sz="3600" spc="-30"/>
              <a:t>OF</a:t>
            </a:r>
            <a:r>
              <a:rPr dirty="0" sz="3600" spc="-15"/>
              <a:t> </a:t>
            </a:r>
            <a:r>
              <a:rPr dirty="0" sz="3600"/>
              <a:t>DA</a:t>
            </a:r>
            <a:r>
              <a:rPr dirty="0" sz="3600" spc="-5"/>
              <a:t>L</a:t>
            </a:r>
            <a:r>
              <a:rPr dirty="0" sz="3600" spc="-30"/>
              <a:t>L</a:t>
            </a:r>
            <a:r>
              <a:rPr dirty="0" sz="3600"/>
              <a:t>AS</a:t>
            </a:r>
            <a:endParaRPr sz="3600"/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8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0537" y="2325016"/>
            <a:ext cx="10508615" cy="1912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5360"/>
              </a:lnSpc>
            </a:pPr>
            <a:r>
              <a:rPr dirty="0" sz="47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700" spc="-5" b="1">
                <a:solidFill>
                  <a:srgbClr val="464646"/>
                </a:solidFill>
                <a:latin typeface="Arial"/>
                <a:cs typeface="Arial"/>
              </a:rPr>
              <a:t>H</a:t>
            </a:r>
            <a:r>
              <a:rPr dirty="0" sz="4700" b="1">
                <a:solidFill>
                  <a:srgbClr val="464646"/>
                </a:solidFill>
                <a:latin typeface="Arial"/>
                <a:cs typeface="Arial"/>
              </a:rPr>
              <a:t>E</a:t>
            </a:r>
            <a:r>
              <a:rPr dirty="0" sz="4700" spc="10" b="1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dirty="0" sz="4700" spc="-1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470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4700" spc="-10" b="1">
                <a:solidFill>
                  <a:srgbClr val="464646"/>
                </a:solidFill>
                <a:latin typeface="Arial"/>
                <a:cs typeface="Arial"/>
              </a:rPr>
              <a:t>L</a:t>
            </a:r>
            <a:r>
              <a:rPr dirty="0" sz="4700" spc="-5" b="1">
                <a:solidFill>
                  <a:srgbClr val="464646"/>
                </a:solidFill>
                <a:latin typeface="Arial"/>
                <a:cs typeface="Arial"/>
              </a:rPr>
              <a:t>U</a:t>
            </a:r>
            <a:r>
              <a:rPr dirty="0" sz="4700" spc="-10" b="1">
                <a:solidFill>
                  <a:srgbClr val="464646"/>
                </a:solidFill>
                <a:latin typeface="Arial"/>
                <a:cs typeface="Arial"/>
              </a:rPr>
              <a:t>T</a:t>
            </a:r>
            <a:r>
              <a:rPr dirty="0" sz="4700" b="1">
                <a:solidFill>
                  <a:srgbClr val="464646"/>
                </a:solidFill>
                <a:latin typeface="Arial"/>
                <a:cs typeface="Arial"/>
              </a:rPr>
              <a:t>ION:</a:t>
            </a:r>
            <a:endParaRPr sz="4700">
              <a:latin typeface="Arial"/>
              <a:cs typeface="Arial"/>
            </a:endParaRPr>
          </a:p>
          <a:p>
            <a:pPr marL="12700">
              <a:lnSpc>
                <a:spcPts val="5075"/>
              </a:lnSpc>
            </a:pPr>
            <a:r>
              <a:rPr dirty="0" sz="4700" spc="-5" b="1" i="1">
                <a:latin typeface="Arial"/>
                <a:cs typeface="Arial"/>
              </a:rPr>
              <a:t>NE</a:t>
            </a:r>
            <a:r>
              <a:rPr dirty="0" sz="4700" b="1" i="1">
                <a:latin typeface="Arial"/>
                <a:cs typeface="Arial"/>
              </a:rPr>
              <a:t>W,</a:t>
            </a:r>
            <a:r>
              <a:rPr dirty="0" sz="4700" spc="-10" b="1" i="1">
                <a:latin typeface="Arial"/>
                <a:cs typeface="Arial"/>
              </a:rPr>
              <a:t> </a:t>
            </a:r>
            <a:r>
              <a:rPr dirty="0" sz="4700" spc="-5" b="1" i="1">
                <a:latin typeface="Arial"/>
                <a:cs typeface="Arial"/>
              </a:rPr>
              <a:t>EFFE</a:t>
            </a:r>
            <a:r>
              <a:rPr dirty="0" sz="4700" b="1" i="1">
                <a:latin typeface="Arial"/>
                <a:cs typeface="Arial"/>
              </a:rPr>
              <a:t>C</a:t>
            </a:r>
            <a:r>
              <a:rPr dirty="0" sz="4700" spc="-5" b="1" i="1">
                <a:latin typeface="Arial"/>
                <a:cs typeface="Arial"/>
              </a:rPr>
              <a:t>T</a:t>
            </a:r>
            <a:r>
              <a:rPr dirty="0" sz="4700" b="1" i="1">
                <a:latin typeface="Arial"/>
                <a:cs typeface="Arial"/>
              </a:rPr>
              <a:t>I</a:t>
            </a:r>
            <a:r>
              <a:rPr dirty="0" sz="4700" spc="-5" b="1" i="1">
                <a:latin typeface="Arial"/>
                <a:cs typeface="Arial"/>
              </a:rPr>
              <a:t>VE</a:t>
            </a:r>
            <a:endParaRPr sz="4700">
              <a:latin typeface="Arial"/>
              <a:cs typeface="Arial"/>
            </a:endParaRPr>
          </a:p>
          <a:p>
            <a:pPr marL="12700">
              <a:lnSpc>
                <a:spcPts val="5360"/>
              </a:lnSpc>
            </a:pPr>
            <a:r>
              <a:rPr dirty="0" sz="4700" spc="-5" b="1" i="1">
                <a:latin typeface="Arial"/>
                <a:cs typeface="Arial"/>
              </a:rPr>
              <a:t>CO</a:t>
            </a:r>
            <a:r>
              <a:rPr dirty="0" sz="4700" spc="5" b="1" i="1">
                <a:latin typeface="Arial"/>
                <a:cs typeface="Arial"/>
              </a:rPr>
              <a:t>MM</a:t>
            </a:r>
            <a:r>
              <a:rPr dirty="0" sz="4700" spc="-5" b="1" i="1">
                <a:latin typeface="Arial"/>
                <a:cs typeface="Arial"/>
              </a:rPr>
              <a:t>UNIT</a:t>
            </a:r>
            <a:r>
              <a:rPr dirty="0" sz="4700" spc="-10" b="1" i="1">
                <a:latin typeface="Arial"/>
                <a:cs typeface="Arial"/>
              </a:rPr>
              <a:t>Y</a:t>
            </a:r>
            <a:r>
              <a:rPr dirty="0" sz="4700" b="1" i="1">
                <a:latin typeface="Arial"/>
                <a:cs typeface="Arial"/>
              </a:rPr>
              <a:t>-</a:t>
            </a:r>
            <a:r>
              <a:rPr dirty="0" sz="4700" spc="-10" b="1" i="1">
                <a:latin typeface="Arial"/>
                <a:cs typeface="Arial"/>
              </a:rPr>
              <a:t>F</a:t>
            </a:r>
            <a:r>
              <a:rPr dirty="0" sz="4700" b="1" i="1">
                <a:latin typeface="Arial"/>
                <a:cs typeface="Arial"/>
              </a:rPr>
              <a:t>OCU</a:t>
            </a:r>
            <a:r>
              <a:rPr dirty="0" sz="4700" spc="-10" b="1" i="1">
                <a:latin typeface="Arial"/>
                <a:cs typeface="Arial"/>
              </a:rPr>
              <a:t>SE</a:t>
            </a:r>
            <a:r>
              <a:rPr dirty="0" sz="4700" b="1" i="1">
                <a:latin typeface="Arial"/>
                <a:cs typeface="Arial"/>
              </a:rPr>
              <a:t>D</a:t>
            </a:r>
            <a:r>
              <a:rPr dirty="0" sz="4700" spc="-15" b="1" i="1">
                <a:latin typeface="Arial"/>
                <a:cs typeface="Arial"/>
              </a:rPr>
              <a:t> </a:t>
            </a:r>
            <a:r>
              <a:rPr dirty="0" sz="4700" b="1">
                <a:solidFill>
                  <a:srgbClr val="464646"/>
                </a:solidFill>
                <a:latin typeface="Arial"/>
                <a:cs typeface="Arial"/>
              </a:rPr>
              <a:t>O</a:t>
            </a:r>
            <a:r>
              <a:rPr dirty="0" sz="4700" spc="-10" b="1">
                <a:solidFill>
                  <a:srgbClr val="464646"/>
                </a:solidFill>
                <a:latin typeface="Arial"/>
                <a:cs typeface="Arial"/>
              </a:rPr>
              <a:t>VE</a:t>
            </a:r>
            <a:r>
              <a:rPr dirty="0" sz="4700" spc="-5" b="1">
                <a:solidFill>
                  <a:srgbClr val="464646"/>
                </a:solidFill>
                <a:latin typeface="Arial"/>
                <a:cs typeface="Arial"/>
              </a:rPr>
              <a:t>R</a:t>
            </a:r>
            <a:r>
              <a:rPr dirty="0" sz="4700" spc="-10" b="1">
                <a:solidFill>
                  <a:srgbClr val="464646"/>
                </a:solidFill>
                <a:latin typeface="Arial"/>
                <a:cs typeface="Arial"/>
              </a:rPr>
              <a:t>S</a:t>
            </a:r>
            <a:r>
              <a:rPr dirty="0" sz="4700" b="1">
                <a:solidFill>
                  <a:srgbClr val="464646"/>
                </a:solidFill>
                <a:latin typeface="Arial"/>
                <a:cs typeface="Arial"/>
              </a:rPr>
              <a:t>IGHT</a:t>
            </a:r>
            <a:endParaRPr sz="47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00660">
              <a:lnSpc>
                <a:spcPct val="100000"/>
              </a:lnSpc>
            </a:pPr>
            <a:fld id="{81D60167-4931-47E6-BA6A-407CBD079E47}" type="slidenum">
              <a:rPr dirty="0" spc="-15"/>
              <a:t>8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0BF0CBF219214CB0A3E9772E9C978F" ma:contentTypeVersion="1" ma:contentTypeDescription="Create a new document." ma:contentTypeScope="" ma:versionID="4776c64e94fa1c1b358bba94c71e9b8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e695281bd15c528cedd7706c74ad1b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F0A2553-479B-4F18-87C3-6AA0C0D714BE}"/>
</file>

<file path=customXml/itemProps2.xml><?xml version="1.0" encoding="utf-8"?>
<ds:datastoreItem xmlns:ds="http://schemas.openxmlformats.org/officeDocument/2006/customXml" ds:itemID="{B257087C-1263-4C25-A3DE-7252793C3297}"/>
</file>

<file path=customXml/itemProps3.xml><?xml version="1.0" encoding="utf-8"?>
<ds:datastoreItem xmlns:ds="http://schemas.openxmlformats.org/officeDocument/2006/customXml" ds:itemID="{6CE19E7F-FEFC-45C0-822D-C8B4F825294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TRUST &amp; LEGITIMACY</dc:title>
  <dc:creator>Bevel, Mary Kate</dc:creator>
  <dcterms:created xsi:type="dcterms:W3CDTF">2019-01-17T13:20:32Z</dcterms:created>
  <dcterms:modified xsi:type="dcterms:W3CDTF">2019-01-17T13:20:32Z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2019-01-14T00:00:00Z</vt:filetime>
  </property>
  <property fmtid="{D5CDD505-2E9C-101B-9397-08002B2CF9AE}" pid="3" name="LastSaved">
    <vt:filetime>2019-01-17T00:00:00Z</vt:filetime>
  </property>
  <property fmtid="{D5CDD505-2E9C-101B-9397-08002B2CF9AE}" pid="4" name="ContentTypeId">
    <vt:lpwstr>0x010100790BF0CBF219214CB0A3E9772E9C978F</vt:lpwstr>
  </property>
</Properties>
</file>